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80700" cy="7556500"/>
  <p:notesSz cx="10680700" cy="75565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89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00010" y="0"/>
            <a:ext cx="3480435" cy="71755"/>
          </a:xfrm>
          <a:custGeom>
            <a:avLst/>
            <a:gdLst/>
            <a:ahLst/>
            <a:cxnLst/>
            <a:rect l="l" t="t" r="r" b="b"/>
            <a:pathLst>
              <a:path w="3480434" h="71755">
                <a:moveTo>
                  <a:pt x="0" y="29079"/>
                </a:moveTo>
                <a:lnTo>
                  <a:pt x="3480180" y="29079"/>
                </a:lnTo>
                <a:lnTo>
                  <a:pt x="3480180" y="100792"/>
                </a:lnTo>
                <a:lnTo>
                  <a:pt x="0" y="100792"/>
                </a:lnTo>
                <a:lnTo>
                  <a:pt x="0" y="29079"/>
                </a:lnTo>
              </a:path>
            </a:pathLst>
          </a:custGeom>
          <a:solidFill>
            <a:srgbClr val="F3F7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200010" y="67032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4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3F7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00010" y="163129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4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3F7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200010" y="259227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4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3F7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00010" y="355339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5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4F7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200010" y="451436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5" h="100965">
                <a:moveTo>
                  <a:pt x="73195" y="0"/>
                </a:moveTo>
                <a:lnTo>
                  <a:pt x="73195" y="100792"/>
                </a:lnTo>
                <a:lnTo>
                  <a:pt x="18298" y="100792"/>
                </a:lnTo>
                <a:lnTo>
                  <a:pt x="18298" y="0"/>
                </a:lnTo>
                <a:lnTo>
                  <a:pt x="73195" y="0"/>
                </a:lnTo>
              </a:path>
            </a:pathLst>
          </a:custGeom>
          <a:solidFill>
            <a:srgbClr val="F4F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200010" y="547534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5" h="100965">
                <a:moveTo>
                  <a:pt x="73195" y="0"/>
                </a:moveTo>
                <a:lnTo>
                  <a:pt x="73195" y="100792"/>
                </a:lnTo>
                <a:lnTo>
                  <a:pt x="18298" y="100792"/>
                </a:lnTo>
                <a:lnTo>
                  <a:pt x="18298" y="0"/>
                </a:lnTo>
                <a:lnTo>
                  <a:pt x="73195" y="0"/>
                </a:lnTo>
              </a:path>
            </a:pathLst>
          </a:custGeom>
          <a:solidFill>
            <a:srgbClr val="F4F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200010" y="643631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5" h="100965">
                <a:moveTo>
                  <a:pt x="73195" y="0"/>
                </a:moveTo>
                <a:lnTo>
                  <a:pt x="73195" y="100792"/>
                </a:lnTo>
                <a:lnTo>
                  <a:pt x="18298" y="100792"/>
                </a:lnTo>
                <a:lnTo>
                  <a:pt x="18298" y="0"/>
                </a:lnTo>
                <a:lnTo>
                  <a:pt x="73195" y="0"/>
                </a:lnTo>
              </a:path>
            </a:pathLst>
          </a:custGeom>
          <a:solidFill>
            <a:srgbClr val="F5F8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200010" y="739743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5" h="100965">
                <a:moveTo>
                  <a:pt x="73195" y="0"/>
                </a:moveTo>
                <a:lnTo>
                  <a:pt x="73195" y="100792"/>
                </a:lnTo>
                <a:lnTo>
                  <a:pt x="18298" y="100792"/>
                </a:lnTo>
                <a:lnTo>
                  <a:pt x="18298" y="0"/>
                </a:lnTo>
                <a:lnTo>
                  <a:pt x="73195" y="0"/>
                </a:lnTo>
              </a:path>
            </a:pathLst>
          </a:custGeom>
          <a:solidFill>
            <a:srgbClr val="F5F8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00010" y="835841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5" h="100965">
                <a:moveTo>
                  <a:pt x="73195" y="0"/>
                </a:moveTo>
                <a:lnTo>
                  <a:pt x="73195" y="100792"/>
                </a:lnTo>
                <a:lnTo>
                  <a:pt x="18298" y="100792"/>
                </a:lnTo>
                <a:lnTo>
                  <a:pt x="18298" y="0"/>
                </a:lnTo>
                <a:lnTo>
                  <a:pt x="73195" y="0"/>
                </a:lnTo>
              </a:path>
            </a:pathLst>
          </a:custGeom>
          <a:solidFill>
            <a:srgbClr val="F5F8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00010" y="931938"/>
            <a:ext cx="55244" cy="100965"/>
          </a:xfrm>
          <a:custGeom>
            <a:avLst/>
            <a:gdLst/>
            <a:ahLst/>
            <a:cxnLst/>
            <a:rect l="l" t="t" r="r" b="b"/>
            <a:pathLst>
              <a:path w="55245" h="100965">
                <a:moveTo>
                  <a:pt x="73195" y="0"/>
                </a:moveTo>
                <a:lnTo>
                  <a:pt x="73195" y="100792"/>
                </a:lnTo>
                <a:lnTo>
                  <a:pt x="18298" y="100792"/>
                </a:lnTo>
                <a:lnTo>
                  <a:pt x="18298" y="0"/>
                </a:lnTo>
                <a:lnTo>
                  <a:pt x="73195" y="0"/>
                </a:lnTo>
              </a:path>
            </a:pathLst>
          </a:custGeom>
          <a:solidFill>
            <a:srgbClr val="F5F8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200011" y="1122396"/>
            <a:ext cx="3480435" cy="0"/>
          </a:xfrm>
          <a:custGeom>
            <a:avLst/>
            <a:gdLst/>
            <a:ahLst/>
            <a:cxnLst/>
            <a:rect l="l" t="t" r="r" b="b"/>
            <a:pathLst>
              <a:path w="3480434">
                <a:moveTo>
                  <a:pt x="0" y="0"/>
                </a:moveTo>
                <a:lnTo>
                  <a:pt x="3480180" y="0"/>
                </a:lnTo>
              </a:path>
            </a:pathLst>
          </a:custGeom>
          <a:ln w="73195">
            <a:solidFill>
              <a:srgbClr val="F5F8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200010" y="1124148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5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6F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200010" y="1220246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5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6F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359517" y="1316343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5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7F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7200011" y="1316343"/>
            <a:ext cx="2139315" cy="100965"/>
          </a:xfrm>
          <a:custGeom>
            <a:avLst/>
            <a:gdLst/>
            <a:ahLst/>
            <a:cxnLst/>
            <a:rect l="l" t="t" r="r" b="b"/>
            <a:pathLst>
              <a:path w="2139315" h="100965">
                <a:moveTo>
                  <a:pt x="2138806" y="0"/>
                </a:moveTo>
                <a:lnTo>
                  <a:pt x="2138806" y="100792"/>
                </a:lnTo>
                <a:lnTo>
                  <a:pt x="0" y="100792"/>
                </a:lnTo>
                <a:lnTo>
                  <a:pt x="0" y="0"/>
                </a:lnTo>
                <a:lnTo>
                  <a:pt x="2138806" y="0"/>
                </a:lnTo>
                <a:close/>
              </a:path>
            </a:pathLst>
          </a:custGeom>
          <a:solidFill>
            <a:srgbClr val="F7F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359517" y="1412455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5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6F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7200011" y="1412455"/>
            <a:ext cx="2139315" cy="100965"/>
          </a:xfrm>
          <a:custGeom>
            <a:avLst/>
            <a:gdLst/>
            <a:ahLst/>
            <a:cxnLst/>
            <a:rect l="l" t="t" r="r" b="b"/>
            <a:pathLst>
              <a:path w="2139315" h="100965">
                <a:moveTo>
                  <a:pt x="2138806" y="0"/>
                </a:moveTo>
                <a:lnTo>
                  <a:pt x="2138806" y="100792"/>
                </a:lnTo>
                <a:lnTo>
                  <a:pt x="0" y="100792"/>
                </a:lnTo>
                <a:lnTo>
                  <a:pt x="0" y="0"/>
                </a:lnTo>
                <a:lnTo>
                  <a:pt x="2138806" y="0"/>
                </a:lnTo>
                <a:close/>
              </a:path>
            </a:pathLst>
          </a:custGeom>
          <a:solidFill>
            <a:srgbClr val="F6F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359517" y="1508553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5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6F9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200011" y="1508553"/>
            <a:ext cx="2139315" cy="100965"/>
          </a:xfrm>
          <a:custGeom>
            <a:avLst/>
            <a:gdLst/>
            <a:ahLst/>
            <a:cxnLst/>
            <a:rect l="l" t="t" r="r" b="b"/>
            <a:pathLst>
              <a:path w="2139315" h="100965">
                <a:moveTo>
                  <a:pt x="2138806" y="0"/>
                </a:moveTo>
                <a:lnTo>
                  <a:pt x="2138806" y="100792"/>
                </a:lnTo>
                <a:lnTo>
                  <a:pt x="0" y="100792"/>
                </a:lnTo>
                <a:lnTo>
                  <a:pt x="0" y="0"/>
                </a:lnTo>
                <a:lnTo>
                  <a:pt x="2138806" y="0"/>
                </a:lnTo>
                <a:close/>
              </a:path>
            </a:pathLst>
          </a:custGeom>
          <a:solidFill>
            <a:srgbClr val="F6F9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0359517" y="1604650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7F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200011" y="1604650"/>
            <a:ext cx="2139315" cy="100965"/>
          </a:xfrm>
          <a:custGeom>
            <a:avLst/>
            <a:gdLst/>
            <a:ahLst/>
            <a:cxnLst/>
            <a:rect l="l" t="t" r="r" b="b"/>
            <a:pathLst>
              <a:path w="2139315" h="100964">
                <a:moveTo>
                  <a:pt x="2138806" y="0"/>
                </a:moveTo>
                <a:lnTo>
                  <a:pt x="2138806" y="100792"/>
                </a:lnTo>
                <a:lnTo>
                  <a:pt x="0" y="100792"/>
                </a:lnTo>
                <a:lnTo>
                  <a:pt x="0" y="0"/>
                </a:lnTo>
                <a:lnTo>
                  <a:pt x="2138806" y="0"/>
                </a:lnTo>
                <a:close/>
              </a:path>
            </a:pathLst>
          </a:custGeom>
          <a:solidFill>
            <a:srgbClr val="F7F9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200010" y="1751159"/>
            <a:ext cx="3480435" cy="0"/>
          </a:xfrm>
          <a:custGeom>
            <a:avLst/>
            <a:gdLst/>
            <a:ahLst/>
            <a:cxnLst/>
            <a:rect l="l" t="t" r="r" b="b"/>
            <a:pathLst>
              <a:path w="3480434">
                <a:moveTo>
                  <a:pt x="3480180" y="0"/>
                </a:moveTo>
                <a:lnTo>
                  <a:pt x="0" y="0"/>
                </a:lnTo>
              </a:path>
            </a:pathLst>
          </a:custGeom>
          <a:ln w="73195">
            <a:solidFill>
              <a:srgbClr val="F7F9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359517" y="1796860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8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200011" y="1796860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8F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0359517" y="1892958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8FA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7200011" y="1892958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8FA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0359517" y="1989070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8FA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7200011" y="1989070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8FA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0359517" y="2085167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8F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7200011" y="2085167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8F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0359517" y="2181265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8F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7200011" y="2181265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8F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0359517" y="2277362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9F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200011" y="2277362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9F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0359517" y="2373475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9F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200011" y="2373475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9F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10359517" y="2469572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9FA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200011" y="2469572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9FA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10359517" y="2565669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AF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7200011" y="2565669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AF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0359517" y="2661782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AF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7200011" y="2661782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AF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10359517" y="2757879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AFB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7200011" y="2757879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AFB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0359517" y="2853977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AFB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7200011" y="2853977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AFB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0359517" y="2950074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AFB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200011" y="2950074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AFB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10359517" y="3046187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BF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7200011" y="3046187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BF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10359517" y="3142284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BF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7200011" y="3142284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BF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10359517" y="3238381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CF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7200011" y="3238381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CF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10359517" y="3334494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CF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7200011" y="3334494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CF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10359517" y="3430591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CF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7200011" y="3430591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CF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7200010" y="3526689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4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CFD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7200010" y="3622801"/>
            <a:ext cx="3480435" cy="100965"/>
          </a:xfrm>
          <a:custGeom>
            <a:avLst/>
            <a:gdLst/>
            <a:ahLst/>
            <a:cxnLst/>
            <a:rect l="l" t="t" r="r" b="b"/>
            <a:pathLst>
              <a:path w="3480434" h="100964">
                <a:moveTo>
                  <a:pt x="3480180" y="0"/>
                </a:moveTo>
                <a:lnTo>
                  <a:pt x="3480180" y="100792"/>
                </a:lnTo>
                <a:lnTo>
                  <a:pt x="0" y="100792"/>
                </a:lnTo>
                <a:lnTo>
                  <a:pt x="0" y="0"/>
                </a:lnTo>
                <a:lnTo>
                  <a:pt x="3480180" y="0"/>
                </a:lnTo>
              </a:path>
            </a:pathLst>
          </a:custGeom>
          <a:solidFill>
            <a:srgbClr val="FC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10359517" y="3718898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D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7200011" y="3718898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D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0359517" y="3814996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DFD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200011" y="3814996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DFD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0359517" y="3911093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DFD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200011" y="3911093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DFD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10359517" y="4007206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DFE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7200011" y="4007206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DFE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10359517" y="4103303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D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7200011" y="4103303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D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10359517" y="4199401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E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7200011" y="4199401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E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10359517" y="4295513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EF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7200011" y="4295513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EF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10359517" y="4391611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EF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200011" y="4391611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EF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0359517" y="4487708"/>
            <a:ext cx="320675" cy="100965"/>
          </a:xfrm>
          <a:custGeom>
            <a:avLst/>
            <a:gdLst/>
            <a:ahLst/>
            <a:cxnLst/>
            <a:rect l="l" t="t" r="r" b="b"/>
            <a:pathLst>
              <a:path w="320675" h="100964">
                <a:moveTo>
                  <a:pt x="320674" y="0"/>
                </a:moveTo>
                <a:lnTo>
                  <a:pt x="320674" y="100792"/>
                </a:lnTo>
                <a:lnTo>
                  <a:pt x="0" y="100792"/>
                </a:lnTo>
                <a:lnTo>
                  <a:pt x="0" y="0"/>
                </a:lnTo>
                <a:lnTo>
                  <a:pt x="320674" y="0"/>
                </a:lnTo>
              </a:path>
            </a:pathLst>
          </a:custGeom>
          <a:solidFill>
            <a:srgbClr val="FEF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7200011" y="4487708"/>
            <a:ext cx="220979" cy="100965"/>
          </a:xfrm>
          <a:custGeom>
            <a:avLst/>
            <a:gdLst/>
            <a:ahLst/>
            <a:cxnLst/>
            <a:rect l="l" t="t" r="r" b="b"/>
            <a:pathLst>
              <a:path w="220979" h="100964">
                <a:moveTo>
                  <a:pt x="220852" y="0"/>
                </a:moveTo>
                <a:lnTo>
                  <a:pt x="220852" y="100792"/>
                </a:lnTo>
                <a:lnTo>
                  <a:pt x="0" y="100792"/>
                </a:lnTo>
                <a:lnTo>
                  <a:pt x="0" y="0"/>
                </a:lnTo>
                <a:lnTo>
                  <a:pt x="220852" y="0"/>
                </a:lnTo>
                <a:close/>
              </a:path>
            </a:pathLst>
          </a:custGeom>
          <a:solidFill>
            <a:srgbClr val="FEFF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7870317" y="3643884"/>
            <a:ext cx="2489200" cy="5080"/>
          </a:xfrm>
          <a:custGeom>
            <a:avLst/>
            <a:gdLst/>
            <a:ahLst/>
            <a:cxnLst/>
            <a:rect l="l" t="t" r="r" b="b"/>
            <a:pathLst>
              <a:path w="2489200" h="5079">
                <a:moveTo>
                  <a:pt x="0" y="5079"/>
                </a:moveTo>
                <a:lnTo>
                  <a:pt x="2489200" y="5079"/>
                </a:lnTo>
                <a:lnTo>
                  <a:pt x="2489200" y="0"/>
                </a:lnTo>
                <a:lnTo>
                  <a:pt x="0" y="0"/>
                </a:lnTo>
                <a:lnTo>
                  <a:pt x="0" y="50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7870317" y="3824732"/>
            <a:ext cx="2489200" cy="2107565"/>
          </a:xfrm>
          <a:custGeom>
            <a:avLst/>
            <a:gdLst/>
            <a:ahLst/>
            <a:cxnLst/>
            <a:rect l="l" t="t" r="r" b="b"/>
            <a:pathLst>
              <a:path w="2489200" h="2107565">
                <a:moveTo>
                  <a:pt x="0" y="2107565"/>
                </a:moveTo>
                <a:lnTo>
                  <a:pt x="2489200" y="2107565"/>
                </a:lnTo>
                <a:lnTo>
                  <a:pt x="2489200" y="0"/>
                </a:lnTo>
                <a:lnTo>
                  <a:pt x="0" y="0"/>
                </a:lnTo>
                <a:lnTo>
                  <a:pt x="0" y="21075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870317" y="6098032"/>
            <a:ext cx="2489200" cy="566420"/>
          </a:xfrm>
          <a:custGeom>
            <a:avLst/>
            <a:gdLst/>
            <a:ahLst/>
            <a:cxnLst/>
            <a:rect l="l" t="t" r="r" b="b"/>
            <a:pathLst>
              <a:path w="2489200" h="566420">
                <a:moveTo>
                  <a:pt x="0" y="566293"/>
                </a:moveTo>
                <a:lnTo>
                  <a:pt x="2489200" y="566293"/>
                </a:lnTo>
                <a:lnTo>
                  <a:pt x="2489200" y="0"/>
                </a:lnTo>
                <a:lnTo>
                  <a:pt x="0" y="0"/>
                </a:lnTo>
                <a:lnTo>
                  <a:pt x="0" y="5662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8022717" y="1788541"/>
            <a:ext cx="2336800" cy="1810385"/>
          </a:xfrm>
          <a:custGeom>
            <a:avLst/>
            <a:gdLst/>
            <a:ahLst/>
            <a:cxnLst/>
            <a:rect l="l" t="t" r="r" b="b"/>
            <a:pathLst>
              <a:path w="2336800" h="1810385">
                <a:moveTo>
                  <a:pt x="0" y="1810384"/>
                </a:moveTo>
                <a:lnTo>
                  <a:pt x="2336800" y="1810384"/>
                </a:lnTo>
                <a:lnTo>
                  <a:pt x="2336800" y="0"/>
                </a:lnTo>
                <a:lnTo>
                  <a:pt x="0" y="0"/>
                </a:lnTo>
                <a:lnTo>
                  <a:pt x="0" y="1810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9338818" y="1475994"/>
            <a:ext cx="1021080" cy="265430"/>
          </a:xfrm>
          <a:custGeom>
            <a:avLst/>
            <a:gdLst/>
            <a:ahLst/>
            <a:cxnLst/>
            <a:rect l="l" t="t" r="r" b="b"/>
            <a:pathLst>
              <a:path w="1021079" h="265430">
                <a:moveTo>
                  <a:pt x="0" y="265429"/>
                </a:moveTo>
                <a:lnTo>
                  <a:pt x="1020699" y="265429"/>
                </a:lnTo>
                <a:lnTo>
                  <a:pt x="1020699" y="0"/>
                </a:lnTo>
                <a:lnTo>
                  <a:pt x="0" y="0"/>
                </a:lnTo>
                <a:lnTo>
                  <a:pt x="0" y="2654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7200010" y="449706"/>
            <a:ext cx="3480435" cy="666750"/>
          </a:xfrm>
          <a:custGeom>
            <a:avLst/>
            <a:gdLst/>
            <a:ahLst/>
            <a:cxnLst/>
            <a:rect l="l" t="t" r="r" b="b"/>
            <a:pathLst>
              <a:path w="3480434" h="666750">
                <a:moveTo>
                  <a:pt x="0" y="0"/>
                </a:moveTo>
                <a:lnTo>
                  <a:pt x="3480181" y="0"/>
                </a:lnTo>
                <a:lnTo>
                  <a:pt x="3480181" y="666241"/>
                </a:lnTo>
                <a:lnTo>
                  <a:pt x="0" y="666241"/>
                </a:lnTo>
                <a:lnTo>
                  <a:pt x="0" y="0"/>
                </a:lnTo>
                <a:close/>
              </a:path>
            </a:pathLst>
          </a:custGeom>
          <a:solidFill>
            <a:srgbClr val="A9D5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200010" y="449706"/>
            <a:ext cx="3480181" cy="6662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684131" y="251840"/>
            <a:ext cx="732155" cy="732155"/>
          </a:xfrm>
          <a:custGeom>
            <a:avLst/>
            <a:gdLst/>
            <a:ahLst/>
            <a:cxnLst/>
            <a:rect l="l" t="t" r="r" b="b"/>
            <a:pathLst>
              <a:path w="732154" h="732155">
                <a:moveTo>
                  <a:pt x="365887" y="0"/>
                </a:moveTo>
                <a:lnTo>
                  <a:pt x="306563" y="4791"/>
                </a:lnTo>
                <a:lnTo>
                  <a:pt x="250279" y="18663"/>
                </a:lnTo>
                <a:lnTo>
                  <a:pt x="197787" y="40859"/>
                </a:lnTo>
                <a:lnTo>
                  <a:pt x="149844" y="70625"/>
                </a:lnTo>
                <a:lnTo>
                  <a:pt x="107205" y="107205"/>
                </a:lnTo>
                <a:lnTo>
                  <a:pt x="70625" y="149844"/>
                </a:lnTo>
                <a:lnTo>
                  <a:pt x="40859" y="197787"/>
                </a:lnTo>
                <a:lnTo>
                  <a:pt x="18663" y="250279"/>
                </a:lnTo>
                <a:lnTo>
                  <a:pt x="4791" y="306563"/>
                </a:lnTo>
                <a:lnTo>
                  <a:pt x="0" y="365886"/>
                </a:lnTo>
                <a:lnTo>
                  <a:pt x="1213" y="395881"/>
                </a:lnTo>
                <a:lnTo>
                  <a:pt x="10639" y="453779"/>
                </a:lnTo>
                <a:lnTo>
                  <a:pt x="28768" y="508262"/>
                </a:lnTo>
                <a:lnTo>
                  <a:pt x="54843" y="558573"/>
                </a:lnTo>
                <a:lnTo>
                  <a:pt x="88110" y="603959"/>
                </a:lnTo>
                <a:lnTo>
                  <a:pt x="127814" y="643663"/>
                </a:lnTo>
                <a:lnTo>
                  <a:pt x="173200" y="676930"/>
                </a:lnTo>
                <a:lnTo>
                  <a:pt x="223511" y="703005"/>
                </a:lnTo>
                <a:lnTo>
                  <a:pt x="277994" y="721134"/>
                </a:lnTo>
                <a:lnTo>
                  <a:pt x="335892" y="730560"/>
                </a:lnTo>
                <a:lnTo>
                  <a:pt x="365887" y="731774"/>
                </a:lnTo>
                <a:lnTo>
                  <a:pt x="395881" y="730560"/>
                </a:lnTo>
                <a:lnTo>
                  <a:pt x="453779" y="721134"/>
                </a:lnTo>
                <a:lnTo>
                  <a:pt x="508262" y="703005"/>
                </a:lnTo>
                <a:lnTo>
                  <a:pt x="558573" y="676930"/>
                </a:lnTo>
                <a:lnTo>
                  <a:pt x="603959" y="643663"/>
                </a:lnTo>
                <a:lnTo>
                  <a:pt x="643663" y="603959"/>
                </a:lnTo>
                <a:lnTo>
                  <a:pt x="676930" y="558573"/>
                </a:lnTo>
                <a:lnTo>
                  <a:pt x="703005" y="508262"/>
                </a:lnTo>
                <a:lnTo>
                  <a:pt x="721134" y="453779"/>
                </a:lnTo>
                <a:lnTo>
                  <a:pt x="730560" y="395881"/>
                </a:lnTo>
                <a:lnTo>
                  <a:pt x="731774" y="365886"/>
                </a:lnTo>
                <a:lnTo>
                  <a:pt x="730560" y="335892"/>
                </a:lnTo>
                <a:lnTo>
                  <a:pt x="721134" y="277994"/>
                </a:lnTo>
                <a:lnTo>
                  <a:pt x="703005" y="223511"/>
                </a:lnTo>
                <a:lnTo>
                  <a:pt x="676930" y="173200"/>
                </a:lnTo>
                <a:lnTo>
                  <a:pt x="643663" y="127814"/>
                </a:lnTo>
                <a:lnTo>
                  <a:pt x="603959" y="88110"/>
                </a:lnTo>
                <a:lnTo>
                  <a:pt x="558573" y="54843"/>
                </a:lnTo>
                <a:lnTo>
                  <a:pt x="508262" y="28768"/>
                </a:lnTo>
                <a:lnTo>
                  <a:pt x="453779" y="10639"/>
                </a:lnTo>
                <a:lnTo>
                  <a:pt x="395881" y="1213"/>
                </a:lnTo>
                <a:lnTo>
                  <a:pt x="365887" y="0"/>
                </a:lnTo>
                <a:close/>
              </a:path>
            </a:pathLst>
          </a:custGeom>
          <a:solidFill>
            <a:srgbClr val="A9D50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9777412" y="345186"/>
            <a:ext cx="545465" cy="545465"/>
          </a:xfrm>
          <a:custGeom>
            <a:avLst/>
            <a:gdLst/>
            <a:ahLst/>
            <a:cxnLst/>
            <a:rect l="l" t="t" r="r" b="b"/>
            <a:pathLst>
              <a:path w="545465" h="545465">
                <a:moveTo>
                  <a:pt x="272605" y="0"/>
                </a:moveTo>
                <a:lnTo>
                  <a:pt x="228405" y="3569"/>
                </a:lnTo>
                <a:lnTo>
                  <a:pt x="186469" y="13901"/>
                </a:lnTo>
                <a:lnTo>
                  <a:pt x="147360" y="30435"/>
                </a:lnTo>
                <a:lnTo>
                  <a:pt x="111640" y="52606"/>
                </a:lnTo>
                <a:lnTo>
                  <a:pt x="79871" y="79854"/>
                </a:lnTo>
                <a:lnTo>
                  <a:pt x="52618" y="111615"/>
                </a:lnTo>
                <a:lnTo>
                  <a:pt x="30441" y="147327"/>
                </a:lnTo>
                <a:lnTo>
                  <a:pt x="13904" y="186427"/>
                </a:lnTo>
                <a:lnTo>
                  <a:pt x="3569" y="228352"/>
                </a:lnTo>
                <a:lnTo>
                  <a:pt x="0" y="272542"/>
                </a:lnTo>
                <a:lnTo>
                  <a:pt x="904" y="294884"/>
                </a:lnTo>
                <a:lnTo>
                  <a:pt x="7926" y="338012"/>
                </a:lnTo>
                <a:lnTo>
                  <a:pt x="21433" y="378595"/>
                </a:lnTo>
                <a:lnTo>
                  <a:pt x="40860" y="416071"/>
                </a:lnTo>
                <a:lnTo>
                  <a:pt x="65645" y="449878"/>
                </a:lnTo>
                <a:lnTo>
                  <a:pt x="95226" y="479452"/>
                </a:lnTo>
                <a:lnTo>
                  <a:pt x="129041" y="504232"/>
                </a:lnTo>
                <a:lnTo>
                  <a:pt x="166526" y="523655"/>
                </a:lnTo>
                <a:lnTo>
                  <a:pt x="207119" y="537158"/>
                </a:lnTo>
                <a:lnTo>
                  <a:pt x="250257" y="544179"/>
                </a:lnTo>
                <a:lnTo>
                  <a:pt x="272605" y="545084"/>
                </a:lnTo>
                <a:lnTo>
                  <a:pt x="294953" y="544179"/>
                </a:lnTo>
                <a:lnTo>
                  <a:pt x="338091" y="537158"/>
                </a:lnTo>
                <a:lnTo>
                  <a:pt x="378684" y="523655"/>
                </a:lnTo>
                <a:lnTo>
                  <a:pt x="416169" y="504232"/>
                </a:lnTo>
                <a:lnTo>
                  <a:pt x="449984" y="479452"/>
                </a:lnTo>
                <a:lnTo>
                  <a:pt x="479565" y="449878"/>
                </a:lnTo>
                <a:lnTo>
                  <a:pt x="504350" y="416071"/>
                </a:lnTo>
                <a:lnTo>
                  <a:pt x="523777" y="378595"/>
                </a:lnTo>
                <a:lnTo>
                  <a:pt x="537284" y="338012"/>
                </a:lnTo>
                <a:lnTo>
                  <a:pt x="544306" y="294884"/>
                </a:lnTo>
                <a:lnTo>
                  <a:pt x="545210" y="272542"/>
                </a:lnTo>
                <a:lnTo>
                  <a:pt x="544306" y="250199"/>
                </a:lnTo>
                <a:lnTo>
                  <a:pt x="537284" y="207071"/>
                </a:lnTo>
                <a:lnTo>
                  <a:pt x="523777" y="166488"/>
                </a:lnTo>
                <a:lnTo>
                  <a:pt x="504350" y="129012"/>
                </a:lnTo>
                <a:lnTo>
                  <a:pt x="479565" y="95205"/>
                </a:lnTo>
                <a:lnTo>
                  <a:pt x="449984" y="65631"/>
                </a:lnTo>
                <a:lnTo>
                  <a:pt x="416169" y="40851"/>
                </a:lnTo>
                <a:lnTo>
                  <a:pt x="378684" y="21428"/>
                </a:lnTo>
                <a:lnTo>
                  <a:pt x="338091" y="7925"/>
                </a:lnTo>
                <a:lnTo>
                  <a:pt x="294953" y="904"/>
                </a:lnTo>
                <a:lnTo>
                  <a:pt x="272605" y="0"/>
                </a:lnTo>
                <a:close/>
              </a:path>
            </a:pathLst>
          </a:custGeom>
          <a:solidFill>
            <a:srgbClr val="00A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9777412" y="345186"/>
            <a:ext cx="545210" cy="5450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9767887" y="335661"/>
            <a:ext cx="564515" cy="564515"/>
          </a:xfrm>
          <a:custGeom>
            <a:avLst/>
            <a:gdLst/>
            <a:ahLst/>
            <a:cxnLst/>
            <a:rect l="l" t="t" r="r" b="b"/>
            <a:pathLst>
              <a:path w="564515" h="564515">
                <a:moveTo>
                  <a:pt x="564260" y="282067"/>
                </a:moveTo>
                <a:lnTo>
                  <a:pt x="560566" y="327800"/>
                </a:lnTo>
                <a:lnTo>
                  <a:pt x="549870" y="371191"/>
                </a:lnTo>
                <a:lnTo>
                  <a:pt x="532755" y="411658"/>
                </a:lnTo>
                <a:lnTo>
                  <a:pt x="509804" y="448617"/>
                </a:lnTo>
                <a:lnTo>
                  <a:pt x="481598" y="481488"/>
                </a:lnTo>
                <a:lnTo>
                  <a:pt x="448720" y="509688"/>
                </a:lnTo>
                <a:lnTo>
                  <a:pt x="411752" y="532635"/>
                </a:lnTo>
                <a:lnTo>
                  <a:pt x="371276" y="549746"/>
                </a:lnTo>
                <a:lnTo>
                  <a:pt x="327874" y="560440"/>
                </a:lnTo>
                <a:lnTo>
                  <a:pt x="282130" y="564134"/>
                </a:lnTo>
                <a:lnTo>
                  <a:pt x="259001" y="563198"/>
                </a:lnTo>
                <a:lnTo>
                  <a:pt x="214356" y="555931"/>
                </a:lnTo>
                <a:lnTo>
                  <a:pt x="172344" y="541956"/>
                </a:lnTo>
                <a:lnTo>
                  <a:pt x="133550" y="521854"/>
                </a:lnTo>
                <a:lnTo>
                  <a:pt x="98554" y="496208"/>
                </a:lnTo>
                <a:lnTo>
                  <a:pt x="67939" y="465600"/>
                </a:lnTo>
                <a:lnTo>
                  <a:pt x="42287" y="430612"/>
                </a:lnTo>
                <a:lnTo>
                  <a:pt x="22181" y="391826"/>
                </a:lnTo>
                <a:lnTo>
                  <a:pt x="8203" y="349825"/>
                </a:lnTo>
                <a:lnTo>
                  <a:pt x="935" y="305190"/>
                </a:lnTo>
                <a:lnTo>
                  <a:pt x="0" y="282067"/>
                </a:lnTo>
                <a:lnTo>
                  <a:pt x="935" y="258943"/>
                </a:lnTo>
                <a:lnTo>
                  <a:pt x="8203" y="214308"/>
                </a:lnTo>
                <a:lnTo>
                  <a:pt x="22181" y="172307"/>
                </a:lnTo>
                <a:lnTo>
                  <a:pt x="42287" y="133521"/>
                </a:lnTo>
                <a:lnTo>
                  <a:pt x="67939" y="98533"/>
                </a:lnTo>
                <a:lnTo>
                  <a:pt x="98554" y="67925"/>
                </a:lnTo>
                <a:lnTo>
                  <a:pt x="133550" y="42279"/>
                </a:lnTo>
                <a:lnTo>
                  <a:pt x="172344" y="22177"/>
                </a:lnTo>
                <a:lnTo>
                  <a:pt x="214356" y="8202"/>
                </a:lnTo>
                <a:lnTo>
                  <a:pt x="259001" y="935"/>
                </a:lnTo>
                <a:lnTo>
                  <a:pt x="282130" y="0"/>
                </a:lnTo>
                <a:lnTo>
                  <a:pt x="305259" y="935"/>
                </a:lnTo>
                <a:lnTo>
                  <a:pt x="349904" y="8202"/>
                </a:lnTo>
                <a:lnTo>
                  <a:pt x="391916" y="22177"/>
                </a:lnTo>
                <a:lnTo>
                  <a:pt x="430710" y="42279"/>
                </a:lnTo>
                <a:lnTo>
                  <a:pt x="465706" y="67925"/>
                </a:lnTo>
                <a:lnTo>
                  <a:pt x="496321" y="98533"/>
                </a:lnTo>
                <a:lnTo>
                  <a:pt x="521973" y="133521"/>
                </a:lnTo>
                <a:lnTo>
                  <a:pt x="542079" y="172307"/>
                </a:lnTo>
                <a:lnTo>
                  <a:pt x="556057" y="214308"/>
                </a:lnTo>
                <a:lnTo>
                  <a:pt x="563325" y="258943"/>
                </a:lnTo>
                <a:lnTo>
                  <a:pt x="564260" y="28206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5279" y="629413"/>
            <a:ext cx="100101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3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2" Type="http://schemas.openxmlformats.org/officeDocument/2006/relationships/image" Target="../media/image9.jp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8" Type="http://schemas.openxmlformats.org/officeDocument/2006/relationships/image" Target="../media/image15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492500" cy="71755"/>
          </a:xfrm>
          <a:custGeom>
            <a:avLst/>
            <a:gdLst/>
            <a:ahLst/>
            <a:cxnLst/>
            <a:rect l="l" t="t" r="r" b="b"/>
            <a:pathLst>
              <a:path w="3492500" h="71755">
                <a:moveTo>
                  <a:pt x="0" y="29079"/>
                </a:moveTo>
                <a:lnTo>
                  <a:pt x="3491992" y="29079"/>
                </a:lnTo>
                <a:lnTo>
                  <a:pt x="3491992" y="100792"/>
                </a:lnTo>
                <a:lnTo>
                  <a:pt x="0" y="100792"/>
                </a:lnTo>
                <a:lnTo>
                  <a:pt x="0" y="29079"/>
                </a:lnTo>
              </a:path>
            </a:pathLst>
          </a:custGeom>
          <a:solidFill>
            <a:srgbClr val="FFF7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032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63129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59227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8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55339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5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8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51436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30" h="100965">
                <a:moveTo>
                  <a:pt x="73195" y="0"/>
                </a:moveTo>
                <a:lnTo>
                  <a:pt x="73195" y="100792"/>
                </a:lnTo>
                <a:lnTo>
                  <a:pt x="36597" y="100792"/>
                </a:lnTo>
                <a:lnTo>
                  <a:pt x="36597" y="0"/>
                </a:lnTo>
                <a:lnTo>
                  <a:pt x="73195" y="0"/>
                </a:lnTo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47534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30" h="100965">
                <a:moveTo>
                  <a:pt x="73195" y="0"/>
                </a:moveTo>
                <a:lnTo>
                  <a:pt x="73195" y="100792"/>
                </a:lnTo>
                <a:lnTo>
                  <a:pt x="36597" y="100792"/>
                </a:lnTo>
                <a:lnTo>
                  <a:pt x="36597" y="0"/>
                </a:lnTo>
                <a:lnTo>
                  <a:pt x="73195" y="0"/>
                </a:lnTo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43631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30" h="100965">
                <a:moveTo>
                  <a:pt x="73195" y="0"/>
                </a:moveTo>
                <a:lnTo>
                  <a:pt x="73195" y="100792"/>
                </a:lnTo>
                <a:lnTo>
                  <a:pt x="36597" y="100792"/>
                </a:lnTo>
                <a:lnTo>
                  <a:pt x="36597" y="0"/>
                </a:lnTo>
                <a:lnTo>
                  <a:pt x="73195" y="0"/>
                </a:lnTo>
              </a:path>
            </a:pathLst>
          </a:custGeom>
          <a:solidFill>
            <a:srgbClr val="FFF8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739744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30" h="100965">
                <a:moveTo>
                  <a:pt x="73195" y="0"/>
                </a:moveTo>
                <a:lnTo>
                  <a:pt x="73195" y="100792"/>
                </a:lnTo>
                <a:lnTo>
                  <a:pt x="36597" y="100792"/>
                </a:lnTo>
                <a:lnTo>
                  <a:pt x="36597" y="0"/>
                </a:lnTo>
                <a:lnTo>
                  <a:pt x="73195" y="0"/>
                </a:lnTo>
              </a:path>
            </a:pathLst>
          </a:custGeom>
          <a:solidFill>
            <a:srgbClr val="FFF9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835841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30" h="100965">
                <a:moveTo>
                  <a:pt x="73195" y="0"/>
                </a:moveTo>
                <a:lnTo>
                  <a:pt x="73195" y="100792"/>
                </a:lnTo>
                <a:lnTo>
                  <a:pt x="36597" y="100792"/>
                </a:lnTo>
                <a:lnTo>
                  <a:pt x="36597" y="0"/>
                </a:lnTo>
                <a:lnTo>
                  <a:pt x="73195" y="0"/>
                </a:lnTo>
              </a:path>
            </a:pathLst>
          </a:custGeom>
          <a:solidFill>
            <a:srgbClr val="FFF9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931938"/>
            <a:ext cx="36830" cy="100965"/>
          </a:xfrm>
          <a:custGeom>
            <a:avLst/>
            <a:gdLst/>
            <a:ahLst/>
            <a:cxnLst/>
            <a:rect l="l" t="t" r="r" b="b"/>
            <a:pathLst>
              <a:path w="36830" h="100965">
                <a:moveTo>
                  <a:pt x="73195" y="0"/>
                </a:moveTo>
                <a:lnTo>
                  <a:pt x="73195" y="100792"/>
                </a:lnTo>
                <a:lnTo>
                  <a:pt x="36597" y="100792"/>
                </a:lnTo>
                <a:lnTo>
                  <a:pt x="36597" y="0"/>
                </a:lnTo>
                <a:lnTo>
                  <a:pt x="73195" y="0"/>
                </a:lnTo>
              </a:path>
            </a:pathLst>
          </a:custGeom>
          <a:solidFill>
            <a:srgbClr val="FFF9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122396"/>
            <a:ext cx="3492500" cy="0"/>
          </a:xfrm>
          <a:custGeom>
            <a:avLst/>
            <a:gdLst/>
            <a:ahLst/>
            <a:cxnLst/>
            <a:rect l="l" t="t" r="r" b="b"/>
            <a:pathLst>
              <a:path w="3492500">
                <a:moveTo>
                  <a:pt x="0" y="0"/>
                </a:moveTo>
                <a:lnTo>
                  <a:pt x="3491991" y="0"/>
                </a:lnTo>
              </a:path>
            </a:pathLst>
          </a:custGeom>
          <a:ln w="73195">
            <a:solidFill>
              <a:srgbClr val="FFF9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124148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5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220246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5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9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316343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5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9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412456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5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9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508553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5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604651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9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700763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1796860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892958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A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1989070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A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2085168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A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181265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B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277362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2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373475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B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469572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B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565670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B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2661782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2757879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C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2853977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C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2950074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C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3046187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C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142284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2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2" y="0"/>
                </a:lnTo>
              </a:path>
            </a:pathLst>
          </a:custGeom>
          <a:solidFill>
            <a:srgbClr val="FFFC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238381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334494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C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3430591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C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3526689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3622801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D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3718898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0" y="3814996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D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3911093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D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4007206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4103303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4199401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295513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4391611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4487708"/>
            <a:ext cx="3492500" cy="100965"/>
          </a:xfrm>
          <a:custGeom>
            <a:avLst/>
            <a:gdLst/>
            <a:ahLst/>
            <a:cxnLst/>
            <a:rect l="l" t="t" r="r" b="b"/>
            <a:pathLst>
              <a:path w="3492500" h="100964">
                <a:moveTo>
                  <a:pt x="3491991" y="0"/>
                </a:moveTo>
                <a:lnTo>
                  <a:pt x="3491991" y="100792"/>
                </a:lnTo>
                <a:lnTo>
                  <a:pt x="0" y="100792"/>
                </a:lnTo>
                <a:lnTo>
                  <a:pt x="0" y="0"/>
                </a:lnTo>
                <a:lnTo>
                  <a:pt x="3491991" y="0"/>
                </a:lnTo>
              </a:path>
            </a:pathLst>
          </a:custGeom>
          <a:solidFill>
            <a:srgbClr val="FFFE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449706"/>
            <a:ext cx="3492500" cy="666750"/>
          </a:xfrm>
          <a:custGeom>
            <a:avLst/>
            <a:gdLst/>
            <a:ahLst/>
            <a:cxnLst/>
            <a:rect l="l" t="t" r="r" b="b"/>
            <a:pathLst>
              <a:path w="3492500" h="666750">
                <a:moveTo>
                  <a:pt x="0" y="666241"/>
                </a:moveTo>
                <a:lnTo>
                  <a:pt x="0" y="0"/>
                </a:lnTo>
                <a:lnTo>
                  <a:pt x="3491991" y="0"/>
                </a:lnTo>
                <a:lnTo>
                  <a:pt x="3491991" y="666241"/>
                </a:lnTo>
                <a:lnTo>
                  <a:pt x="0" y="666241"/>
                </a:lnTo>
                <a:close/>
              </a:path>
            </a:pathLst>
          </a:custGeom>
          <a:solidFill>
            <a:srgbClr val="F0A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449706"/>
            <a:ext cx="3491991" cy="666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524442" y="251840"/>
            <a:ext cx="732155" cy="732155"/>
          </a:xfrm>
          <a:custGeom>
            <a:avLst/>
            <a:gdLst/>
            <a:ahLst/>
            <a:cxnLst/>
            <a:rect l="l" t="t" r="r" b="b"/>
            <a:pathLst>
              <a:path w="732154" h="732155">
                <a:moveTo>
                  <a:pt x="365823" y="0"/>
                </a:moveTo>
                <a:lnTo>
                  <a:pt x="306511" y="4791"/>
                </a:lnTo>
                <a:lnTo>
                  <a:pt x="250236" y="18663"/>
                </a:lnTo>
                <a:lnTo>
                  <a:pt x="197754" y="40859"/>
                </a:lnTo>
                <a:lnTo>
                  <a:pt x="149819" y="70625"/>
                </a:lnTo>
                <a:lnTo>
                  <a:pt x="107187" y="107205"/>
                </a:lnTo>
                <a:lnTo>
                  <a:pt x="70614" y="149844"/>
                </a:lnTo>
                <a:lnTo>
                  <a:pt x="40853" y="197787"/>
                </a:lnTo>
                <a:lnTo>
                  <a:pt x="18660" y="250279"/>
                </a:lnTo>
                <a:lnTo>
                  <a:pt x="4790" y="306563"/>
                </a:lnTo>
                <a:lnTo>
                  <a:pt x="0" y="365886"/>
                </a:lnTo>
                <a:lnTo>
                  <a:pt x="1213" y="395881"/>
                </a:lnTo>
                <a:lnTo>
                  <a:pt x="10638" y="453779"/>
                </a:lnTo>
                <a:lnTo>
                  <a:pt x="28763" y="508262"/>
                </a:lnTo>
                <a:lnTo>
                  <a:pt x="54834" y="558573"/>
                </a:lnTo>
                <a:lnTo>
                  <a:pt x="88096" y="603959"/>
                </a:lnTo>
                <a:lnTo>
                  <a:pt x="127793" y="643663"/>
                </a:lnTo>
                <a:lnTo>
                  <a:pt x="173171" y="676930"/>
                </a:lnTo>
                <a:lnTo>
                  <a:pt x="223474" y="703005"/>
                </a:lnTo>
                <a:lnTo>
                  <a:pt x="277947" y="721134"/>
                </a:lnTo>
                <a:lnTo>
                  <a:pt x="335835" y="730560"/>
                </a:lnTo>
                <a:lnTo>
                  <a:pt x="365823" y="731774"/>
                </a:lnTo>
                <a:lnTo>
                  <a:pt x="395811" y="730560"/>
                </a:lnTo>
                <a:lnTo>
                  <a:pt x="453699" y="721134"/>
                </a:lnTo>
                <a:lnTo>
                  <a:pt x="508172" y="703005"/>
                </a:lnTo>
                <a:lnTo>
                  <a:pt x="558475" y="676930"/>
                </a:lnTo>
                <a:lnTo>
                  <a:pt x="603853" y="643663"/>
                </a:lnTo>
                <a:lnTo>
                  <a:pt x="643550" y="603959"/>
                </a:lnTo>
                <a:lnTo>
                  <a:pt x="676812" y="558573"/>
                </a:lnTo>
                <a:lnTo>
                  <a:pt x="702883" y="508262"/>
                </a:lnTo>
                <a:lnTo>
                  <a:pt x="721008" y="453779"/>
                </a:lnTo>
                <a:lnTo>
                  <a:pt x="730433" y="395881"/>
                </a:lnTo>
                <a:lnTo>
                  <a:pt x="731646" y="365886"/>
                </a:lnTo>
                <a:lnTo>
                  <a:pt x="730433" y="335892"/>
                </a:lnTo>
                <a:lnTo>
                  <a:pt x="721008" y="277994"/>
                </a:lnTo>
                <a:lnTo>
                  <a:pt x="702883" y="223511"/>
                </a:lnTo>
                <a:lnTo>
                  <a:pt x="676812" y="173200"/>
                </a:lnTo>
                <a:lnTo>
                  <a:pt x="643550" y="127814"/>
                </a:lnTo>
                <a:lnTo>
                  <a:pt x="603853" y="88110"/>
                </a:lnTo>
                <a:lnTo>
                  <a:pt x="558475" y="54843"/>
                </a:lnTo>
                <a:lnTo>
                  <a:pt x="508172" y="28768"/>
                </a:lnTo>
                <a:lnTo>
                  <a:pt x="453699" y="10639"/>
                </a:lnTo>
                <a:lnTo>
                  <a:pt x="395811" y="1213"/>
                </a:lnTo>
                <a:lnTo>
                  <a:pt x="365823" y="0"/>
                </a:lnTo>
                <a:close/>
              </a:path>
            </a:pathLst>
          </a:custGeom>
          <a:solidFill>
            <a:srgbClr val="F0A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355" dirty="0"/>
              <a:t>핵</a:t>
            </a:r>
            <a:r>
              <a:rPr spc="-125" dirty="0"/>
              <a:t>심</a:t>
            </a:r>
            <a:r>
              <a:rPr spc="30" dirty="0"/>
              <a:t> </a:t>
            </a:r>
            <a:r>
              <a:rPr spc="-355" dirty="0"/>
              <a:t>체크포인트</a:t>
            </a:r>
          </a:p>
        </p:txBody>
      </p:sp>
      <p:sp>
        <p:nvSpPr>
          <p:cNvPr id="54" name="object 54"/>
          <p:cNvSpPr/>
          <p:nvPr/>
        </p:nvSpPr>
        <p:spPr>
          <a:xfrm>
            <a:off x="2621470" y="340550"/>
            <a:ext cx="545465" cy="545465"/>
          </a:xfrm>
          <a:custGeom>
            <a:avLst/>
            <a:gdLst/>
            <a:ahLst/>
            <a:cxnLst/>
            <a:rect l="l" t="t" r="r" b="b"/>
            <a:pathLst>
              <a:path w="545464" h="545465">
                <a:moveTo>
                  <a:pt x="272605" y="0"/>
                </a:moveTo>
                <a:lnTo>
                  <a:pt x="228405" y="3569"/>
                </a:lnTo>
                <a:lnTo>
                  <a:pt x="186469" y="13904"/>
                </a:lnTo>
                <a:lnTo>
                  <a:pt x="147360" y="30441"/>
                </a:lnTo>
                <a:lnTo>
                  <a:pt x="111640" y="52618"/>
                </a:lnTo>
                <a:lnTo>
                  <a:pt x="79871" y="79871"/>
                </a:lnTo>
                <a:lnTo>
                  <a:pt x="52618" y="111640"/>
                </a:lnTo>
                <a:lnTo>
                  <a:pt x="30441" y="147360"/>
                </a:lnTo>
                <a:lnTo>
                  <a:pt x="13904" y="186469"/>
                </a:lnTo>
                <a:lnTo>
                  <a:pt x="3569" y="228405"/>
                </a:lnTo>
                <a:lnTo>
                  <a:pt x="0" y="272605"/>
                </a:lnTo>
                <a:lnTo>
                  <a:pt x="904" y="294953"/>
                </a:lnTo>
                <a:lnTo>
                  <a:pt x="7926" y="338091"/>
                </a:lnTo>
                <a:lnTo>
                  <a:pt x="21433" y="378684"/>
                </a:lnTo>
                <a:lnTo>
                  <a:pt x="40860" y="416169"/>
                </a:lnTo>
                <a:lnTo>
                  <a:pt x="65645" y="449984"/>
                </a:lnTo>
                <a:lnTo>
                  <a:pt x="95226" y="479565"/>
                </a:lnTo>
                <a:lnTo>
                  <a:pt x="129041" y="504350"/>
                </a:lnTo>
                <a:lnTo>
                  <a:pt x="166526" y="523777"/>
                </a:lnTo>
                <a:lnTo>
                  <a:pt x="207119" y="537284"/>
                </a:lnTo>
                <a:lnTo>
                  <a:pt x="250257" y="544306"/>
                </a:lnTo>
                <a:lnTo>
                  <a:pt x="272605" y="545210"/>
                </a:lnTo>
                <a:lnTo>
                  <a:pt x="294953" y="544306"/>
                </a:lnTo>
                <a:lnTo>
                  <a:pt x="338091" y="537284"/>
                </a:lnTo>
                <a:lnTo>
                  <a:pt x="378684" y="523777"/>
                </a:lnTo>
                <a:lnTo>
                  <a:pt x="416169" y="504350"/>
                </a:lnTo>
                <a:lnTo>
                  <a:pt x="449984" y="479565"/>
                </a:lnTo>
                <a:lnTo>
                  <a:pt x="479565" y="449984"/>
                </a:lnTo>
                <a:lnTo>
                  <a:pt x="504350" y="416169"/>
                </a:lnTo>
                <a:lnTo>
                  <a:pt x="523777" y="378684"/>
                </a:lnTo>
                <a:lnTo>
                  <a:pt x="537284" y="338091"/>
                </a:lnTo>
                <a:lnTo>
                  <a:pt x="544306" y="294953"/>
                </a:lnTo>
                <a:lnTo>
                  <a:pt x="545211" y="272605"/>
                </a:lnTo>
                <a:lnTo>
                  <a:pt x="544306" y="250257"/>
                </a:lnTo>
                <a:lnTo>
                  <a:pt x="537284" y="207119"/>
                </a:lnTo>
                <a:lnTo>
                  <a:pt x="523777" y="166526"/>
                </a:lnTo>
                <a:lnTo>
                  <a:pt x="504350" y="129041"/>
                </a:lnTo>
                <a:lnTo>
                  <a:pt x="479565" y="95226"/>
                </a:lnTo>
                <a:lnTo>
                  <a:pt x="449984" y="65645"/>
                </a:lnTo>
                <a:lnTo>
                  <a:pt x="416169" y="40860"/>
                </a:lnTo>
                <a:lnTo>
                  <a:pt x="378684" y="21433"/>
                </a:lnTo>
                <a:lnTo>
                  <a:pt x="338091" y="7926"/>
                </a:lnTo>
                <a:lnTo>
                  <a:pt x="294953" y="904"/>
                </a:lnTo>
                <a:lnTo>
                  <a:pt x="272605" y="0"/>
                </a:lnTo>
                <a:close/>
              </a:path>
            </a:pathLst>
          </a:custGeom>
          <a:solidFill>
            <a:srgbClr val="00A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621470" y="340550"/>
            <a:ext cx="545211" cy="545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611945" y="331025"/>
            <a:ext cx="564515" cy="564515"/>
          </a:xfrm>
          <a:custGeom>
            <a:avLst/>
            <a:gdLst/>
            <a:ahLst/>
            <a:cxnLst/>
            <a:rect l="l" t="t" r="r" b="b"/>
            <a:pathLst>
              <a:path w="564514" h="564515">
                <a:moveTo>
                  <a:pt x="564261" y="282130"/>
                </a:moveTo>
                <a:lnTo>
                  <a:pt x="560566" y="327874"/>
                </a:lnTo>
                <a:lnTo>
                  <a:pt x="549870" y="371276"/>
                </a:lnTo>
                <a:lnTo>
                  <a:pt x="532755" y="411752"/>
                </a:lnTo>
                <a:lnTo>
                  <a:pt x="509804" y="448720"/>
                </a:lnTo>
                <a:lnTo>
                  <a:pt x="481598" y="481598"/>
                </a:lnTo>
                <a:lnTo>
                  <a:pt x="448720" y="509804"/>
                </a:lnTo>
                <a:lnTo>
                  <a:pt x="411752" y="532755"/>
                </a:lnTo>
                <a:lnTo>
                  <a:pt x="371276" y="549870"/>
                </a:lnTo>
                <a:lnTo>
                  <a:pt x="327874" y="560566"/>
                </a:lnTo>
                <a:lnTo>
                  <a:pt x="282130" y="564260"/>
                </a:lnTo>
                <a:lnTo>
                  <a:pt x="259001" y="563325"/>
                </a:lnTo>
                <a:lnTo>
                  <a:pt x="214356" y="556057"/>
                </a:lnTo>
                <a:lnTo>
                  <a:pt x="172344" y="542079"/>
                </a:lnTo>
                <a:lnTo>
                  <a:pt x="133550" y="521973"/>
                </a:lnTo>
                <a:lnTo>
                  <a:pt x="98554" y="496321"/>
                </a:lnTo>
                <a:lnTo>
                  <a:pt x="67939" y="465706"/>
                </a:lnTo>
                <a:lnTo>
                  <a:pt x="42287" y="430710"/>
                </a:lnTo>
                <a:lnTo>
                  <a:pt x="22181" y="391916"/>
                </a:lnTo>
                <a:lnTo>
                  <a:pt x="8203" y="349904"/>
                </a:lnTo>
                <a:lnTo>
                  <a:pt x="935" y="305259"/>
                </a:lnTo>
                <a:lnTo>
                  <a:pt x="0" y="282130"/>
                </a:lnTo>
                <a:lnTo>
                  <a:pt x="935" y="259001"/>
                </a:lnTo>
                <a:lnTo>
                  <a:pt x="8203" y="214356"/>
                </a:lnTo>
                <a:lnTo>
                  <a:pt x="22181" y="172344"/>
                </a:lnTo>
                <a:lnTo>
                  <a:pt x="42287" y="133550"/>
                </a:lnTo>
                <a:lnTo>
                  <a:pt x="67939" y="98554"/>
                </a:lnTo>
                <a:lnTo>
                  <a:pt x="98554" y="67939"/>
                </a:lnTo>
                <a:lnTo>
                  <a:pt x="133550" y="42287"/>
                </a:lnTo>
                <a:lnTo>
                  <a:pt x="172344" y="22181"/>
                </a:lnTo>
                <a:lnTo>
                  <a:pt x="214356" y="8203"/>
                </a:lnTo>
                <a:lnTo>
                  <a:pt x="259001" y="935"/>
                </a:lnTo>
                <a:lnTo>
                  <a:pt x="282130" y="0"/>
                </a:lnTo>
                <a:lnTo>
                  <a:pt x="305259" y="935"/>
                </a:lnTo>
                <a:lnTo>
                  <a:pt x="349904" y="8203"/>
                </a:lnTo>
                <a:lnTo>
                  <a:pt x="391916" y="22181"/>
                </a:lnTo>
                <a:lnTo>
                  <a:pt x="430710" y="42287"/>
                </a:lnTo>
                <a:lnTo>
                  <a:pt x="465706" y="67939"/>
                </a:lnTo>
                <a:lnTo>
                  <a:pt x="496321" y="98554"/>
                </a:lnTo>
                <a:lnTo>
                  <a:pt x="521973" y="133550"/>
                </a:lnTo>
                <a:lnTo>
                  <a:pt x="542079" y="172344"/>
                </a:lnTo>
                <a:lnTo>
                  <a:pt x="556057" y="214356"/>
                </a:lnTo>
                <a:lnTo>
                  <a:pt x="563325" y="259001"/>
                </a:lnTo>
                <a:lnTo>
                  <a:pt x="564261" y="28213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768841" y="509651"/>
            <a:ext cx="84455" cy="16510"/>
          </a:xfrm>
          <a:custGeom>
            <a:avLst/>
            <a:gdLst/>
            <a:ahLst/>
            <a:cxnLst/>
            <a:rect l="l" t="t" r="r" b="b"/>
            <a:pathLst>
              <a:path w="84455" h="16509">
                <a:moveTo>
                  <a:pt x="80238" y="0"/>
                </a:moveTo>
                <a:lnTo>
                  <a:pt x="3632" y="0"/>
                </a:lnTo>
                <a:lnTo>
                  <a:pt x="0" y="3644"/>
                </a:lnTo>
                <a:lnTo>
                  <a:pt x="0" y="12611"/>
                </a:lnTo>
                <a:lnTo>
                  <a:pt x="3632" y="16243"/>
                </a:lnTo>
                <a:lnTo>
                  <a:pt x="80238" y="16243"/>
                </a:lnTo>
                <a:lnTo>
                  <a:pt x="83870" y="12611"/>
                </a:lnTo>
                <a:lnTo>
                  <a:pt x="83870" y="3644"/>
                </a:lnTo>
                <a:lnTo>
                  <a:pt x="80238" y="0"/>
                </a:lnTo>
                <a:close/>
              </a:path>
            </a:pathLst>
          </a:custGeom>
          <a:solidFill>
            <a:srgbClr val="EA8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768841" y="569226"/>
            <a:ext cx="147955" cy="16510"/>
          </a:xfrm>
          <a:custGeom>
            <a:avLst/>
            <a:gdLst/>
            <a:ahLst/>
            <a:cxnLst/>
            <a:rect l="l" t="t" r="r" b="b"/>
            <a:pathLst>
              <a:path w="147955" h="16509">
                <a:moveTo>
                  <a:pt x="144119" y="0"/>
                </a:moveTo>
                <a:lnTo>
                  <a:pt x="3632" y="0"/>
                </a:lnTo>
                <a:lnTo>
                  <a:pt x="0" y="3632"/>
                </a:lnTo>
                <a:lnTo>
                  <a:pt x="0" y="12611"/>
                </a:lnTo>
                <a:lnTo>
                  <a:pt x="3632" y="16243"/>
                </a:lnTo>
                <a:lnTo>
                  <a:pt x="144119" y="16243"/>
                </a:lnTo>
                <a:lnTo>
                  <a:pt x="147764" y="12611"/>
                </a:lnTo>
                <a:lnTo>
                  <a:pt x="147764" y="3632"/>
                </a:lnTo>
                <a:lnTo>
                  <a:pt x="144119" y="0"/>
                </a:lnTo>
                <a:close/>
              </a:path>
            </a:pathLst>
          </a:custGeom>
          <a:solidFill>
            <a:srgbClr val="EA8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68841" y="628789"/>
            <a:ext cx="147955" cy="16510"/>
          </a:xfrm>
          <a:custGeom>
            <a:avLst/>
            <a:gdLst/>
            <a:ahLst/>
            <a:cxnLst/>
            <a:rect l="l" t="t" r="r" b="b"/>
            <a:pathLst>
              <a:path w="147955" h="16509">
                <a:moveTo>
                  <a:pt x="144119" y="0"/>
                </a:moveTo>
                <a:lnTo>
                  <a:pt x="3632" y="0"/>
                </a:lnTo>
                <a:lnTo>
                  <a:pt x="0" y="3644"/>
                </a:lnTo>
                <a:lnTo>
                  <a:pt x="0" y="12611"/>
                </a:lnTo>
                <a:lnTo>
                  <a:pt x="3632" y="16256"/>
                </a:lnTo>
                <a:lnTo>
                  <a:pt x="144119" y="16256"/>
                </a:lnTo>
                <a:lnTo>
                  <a:pt x="147764" y="12611"/>
                </a:lnTo>
                <a:lnTo>
                  <a:pt x="147764" y="3644"/>
                </a:lnTo>
                <a:lnTo>
                  <a:pt x="144119" y="0"/>
                </a:lnTo>
                <a:close/>
              </a:path>
            </a:pathLst>
          </a:custGeom>
          <a:solidFill>
            <a:srgbClr val="EA8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68841" y="688365"/>
            <a:ext cx="147955" cy="16510"/>
          </a:xfrm>
          <a:custGeom>
            <a:avLst/>
            <a:gdLst/>
            <a:ahLst/>
            <a:cxnLst/>
            <a:rect l="l" t="t" r="r" b="b"/>
            <a:pathLst>
              <a:path w="147955" h="16509">
                <a:moveTo>
                  <a:pt x="144119" y="0"/>
                </a:moveTo>
                <a:lnTo>
                  <a:pt x="3632" y="0"/>
                </a:lnTo>
                <a:lnTo>
                  <a:pt x="0" y="3632"/>
                </a:lnTo>
                <a:lnTo>
                  <a:pt x="0" y="12611"/>
                </a:lnTo>
                <a:lnTo>
                  <a:pt x="3632" y="16243"/>
                </a:lnTo>
                <a:lnTo>
                  <a:pt x="144119" y="16243"/>
                </a:lnTo>
                <a:lnTo>
                  <a:pt x="147764" y="12611"/>
                </a:lnTo>
                <a:lnTo>
                  <a:pt x="147764" y="3632"/>
                </a:lnTo>
                <a:lnTo>
                  <a:pt x="144119" y="0"/>
                </a:lnTo>
                <a:close/>
              </a:path>
            </a:pathLst>
          </a:custGeom>
          <a:solidFill>
            <a:srgbClr val="EA8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52508" y="455752"/>
            <a:ext cx="135255" cy="93980"/>
          </a:xfrm>
          <a:custGeom>
            <a:avLst/>
            <a:gdLst/>
            <a:ahLst/>
            <a:cxnLst/>
            <a:rect l="l" t="t" r="r" b="b"/>
            <a:pathLst>
              <a:path w="135255" h="93979">
                <a:moveTo>
                  <a:pt x="0" y="23863"/>
                </a:moveTo>
                <a:lnTo>
                  <a:pt x="38290" y="87350"/>
                </a:lnTo>
                <a:lnTo>
                  <a:pt x="43256" y="92900"/>
                </a:lnTo>
                <a:lnTo>
                  <a:pt x="51765" y="93383"/>
                </a:lnTo>
                <a:lnTo>
                  <a:pt x="57315" y="88417"/>
                </a:lnTo>
                <a:lnTo>
                  <a:pt x="82866" y="59359"/>
                </a:lnTo>
                <a:lnTo>
                  <a:pt x="49403" y="59359"/>
                </a:lnTo>
                <a:lnTo>
                  <a:pt x="0" y="23863"/>
                </a:lnTo>
                <a:close/>
              </a:path>
              <a:path w="135255" h="93979">
                <a:moveTo>
                  <a:pt x="135064" y="0"/>
                </a:moveTo>
                <a:lnTo>
                  <a:pt x="49403" y="59359"/>
                </a:lnTo>
                <a:lnTo>
                  <a:pt x="82866" y="59359"/>
                </a:lnTo>
                <a:lnTo>
                  <a:pt x="135064" y="0"/>
                </a:lnTo>
                <a:close/>
              </a:path>
            </a:pathLst>
          </a:custGeom>
          <a:solidFill>
            <a:srgbClr val="EA8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01035" y="442302"/>
            <a:ext cx="261620" cy="329565"/>
          </a:xfrm>
          <a:custGeom>
            <a:avLst/>
            <a:gdLst/>
            <a:ahLst/>
            <a:cxnLst/>
            <a:rect l="l" t="t" r="r" b="b"/>
            <a:pathLst>
              <a:path w="261619" h="329565">
                <a:moveTo>
                  <a:pt x="237769" y="0"/>
                </a:moveTo>
                <a:lnTo>
                  <a:pt x="46278" y="0"/>
                </a:lnTo>
                <a:lnTo>
                  <a:pt x="42418" y="927"/>
                </a:lnTo>
                <a:lnTo>
                  <a:pt x="33883" y="5003"/>
                </a:lnTo>
                <a:lnTo>
                  <a:pt x="29743" y="8966"/>
                </a:lnTo>
                <a:lnTo>
                  <a:pt x="24028" y="18503"/>
                </a:lnTo>
                <a:lnTo>
                  <a:pt x="22428" y="24155"/>
                </a:lnTo>
                <a:lnTo>
                  <a:pt x="22428" y="60109"/>
                </a:lnTo>
                <a:lnTo>
                  <a:pt x="6769" y="60109"/>
                </a:lnTo>
                <a:lnTo>
                  <a:pt x="50" y="66827"/>
                </a:lnTo>
                <a:lnTo>
                  <a:pt x="0" y="83591"/>
                </a:lnTo>
                <a:lnTo>
                  <a:pt x="6769" y="90360"/>
                </a:lnTo>
                <a:lnTo>
                  <a:pt x="22428" y="90360"/>
                </a:lnTo>
                <a:lnTo>
                  <a:pt x="22428" y="149504"/>
                </a:lnTo>
                <a:lnTo>
                  <a:pt x="6769" y="149504"/>
                </a:lnTo>
                <a:lnTo>
                  <a:pt x="50" y="156209"/>
                </a:lnTo>
                <a:lnTo>
                  <a:pt x="12" y="172986"/>
                </a:lnTo>
                <a:lnTo>
                  <a:pt x="6769" y="179743"/>
                </a:lnTo>
                <a:lnTo>
                  <a:pt x="22428" y="179743"/>
                </a:lnTo>
                <a:lnTo>
                  <a:pt x="22428" y="238874"/>
                </a:lnTo>
                <a:lnTo>
                  <a:pt x="6769" y="238874"/>
                </a:lnTo>
                <a:lnTo>
                  <a:pt x="0" y="245656"/>
                </a:lnTo>
                <a:lnTo>
                  <a:pt x="101" y="262458"/>
                </a:lnTo>
                <a:lnTo>
                  <a:pt x="6769" y="269125"/>
                </a:lnTo>
                <a:lnTo>
                  <a:pt x="22428" y="269125"/>
                </a:lnTo>
                <a:lnTo>
                  <a:pt x="22428" y="307073"/>
                </a:lnTo>
                <a:lnTo>
                  <a:pt x="46278" y="329247"/>
                </a:lnTo>
                <a:lnTo>
                  <a:pt x="237769" y="329247"/>
                </a:lnTo>
                <a:lnTo>
                  <a:pt x="260464" y="309130"/>
                </a:lnTo>
                <a:lnTo>
                  <a:pt x="49339" y="309130"/>
                </a:lnTo>
                <a:lnTo>
                  <a:pt x="48513" y="308940"/>
                </a:lnTo>
                <a:lnTo>
                  <a:pt x="46405" y="307936"/>
                </a:lnTo>
                <a:lnTo>
                  <a:pt x="45110" y="306819"/>
                </a:lnTo>
                <a:lnTo>
                  <a:pt x="43154" y="303542"/>
                </a:lnTo>
                <a:lnTo>
                  <a:pt x="42532" y="301472"/>
                </a:lnTo>
                <a:lnTo>
                  <a:pt x="42532" y="269176"/>
                </a:lnTo>
                <a:lnTo>
                  <a:pt x="52425" y="269163"/>
                </a:lnTo>
                <a:lnTo>
                  <a:pt x="59270" y="262458"/>
                </a:lnTo>
                <a:lnTo>
                  <a:pt x="59245" y="245656"/>
                </a:lnTo>
                <a:lnTo>
                  <a:pt x="52603" y="238963"/>
                </a:lnTo>
                <a:lnTo>
                  <a:pt x="42532" y="238963"/>
                </a:lnTo>
                <a:lnTo>
                  <a:pt x="42532" y="179704"/>
                </a:lnTo>
                <a:lnTo>
                  <a:pt x="52705" y="179692"/>
                </a:lnTo>
                <a:lnTo>
                  <a:pt x="59270" y="172986"/>
                </a:lnTo>
                <a:lnTo>
                  <a:pt x="59270" y="156209"/>
                </a:lnTo>
                <a:lnTo>
                  <a:pt x="52514" y="149491"/>
                </a:lnTo>
                <a:lnTo>
                  <a:pt x="42532" y="149491"/>
                </a:lnTo>
                <a:lnTo>
                  <a:pt x="42532" y="90322"/>
                </a:lnTo>
                <a:lnTo>
                  <a:pt x="52374" y="90309"/>
                </a:lnTo>
                <a:lnTo>
                  <a:pt x="59118" y="83591"/>
                </a:lnTo>
                <a:lnTo>
                  <a:pt x="59118" y="66827"/>
                </a:lnTo>
                <a:lnTo>
                  <a:pt x="52349" y="60096"/>
                </a:lnTo>
                <a:lnTo>
                  <a:pt x="42532" y="60096"/>
                </a:lnTo>
                <a:lnTo>
                  <a:pt x="42519" y="26987"/>
                </a:lnTo>
                <a:lnTo>
                  <a:pt x="49339" y="20104"/>
                </a:lnTo>
                <a:lnTo>
                  <a:pt x="260816" y="20104"/>
                </a:lnTo>
                <a:lnTo>
                  <a:pt x="258762" y="14795"/>
                </a:lnTo>
                <a:lnTo>
                  <a:pt x="251421" y="6502"/>
                </a:lnTo>
                <a:lnTo>
                  <a:pt x="248437" y="4178"/>
                </a:lnTo>
                <a:lnTo>
                  <a:pt x="241617" y="927"/>
                </a:lnTo>
                <a:lnTo>
                  <a:pt x="237769" y="0"/>
                </a:lnTo>
                <a:close/>
              </a:path>
              <a:path w="261619" h="329565">
                <a:moveTo>
                  <a:pt x="241515" y="221691"/>
                </a:moveTo>
                <a:lnTo>
                  <a:pt x="241515" y="302247"/>
                </a:lnTo>
                <a:lnTo>
                  <a:pt x="240372" y="304914"/>
                </a:lnTo>
                <a:lnTo>
                  <a:pt x="238061" y="307505"/>
                </a:lnTo>
                <a:lnTo>
                  <a:pt x="237210" y="308140"/>
                </a:lnTo>
                <a:lnTo>
                  <a:pt x="235521" y="308940"/>
                </a:lnTo>
                <a:lnTo>
                  <a:pt x="234695" y="309130"/>
                </a:lnTo>
                <a:lnTo>
                  <a:pt x="260464" y="309130"/>
                </a:lnTo>
                <a:lnTo>
                  <a:pt x="261619" y="305092"/>
                </a:lnTo>
                <a:lnTo>
                  <a:pt x="261619" y="229095"/>
                </a:lnTo>
                <a:lnTo>
                  <a:pt x="241515" y="221691"/>
                </a:lnTo>
                <a:close/>
              </a:path>
              <a:path w="261619" h="329565">
                <a:moveTo>
                  <a:pt x="52577" y="238937"/>
                </a:moveTo>
                <a:lnTo>
                  <a:pt x="42532" y="238963"/>
                </a:lnTo>
                <a:lnTo>
                  <a:pt x="52603" y="238963"/>
                </a:lnTo>
                <a:close/>
              </a:path>
              <a:path w="261619" h="329565">
                <a:moveTo>
                  <a:pt x="52489" y="149466"/>
                </a:moveTo>
                <a:lnTo>
                  <a:pt x="42532" y="149491"/>
                </a:lnTo>
                <a:lnTo>
                  <a:pt x="52514" y="149491"/>
                </a:lnTo>
                <a:close/>
              </a:path>
              <a:path w="261619" h="329565">
                <a:moveTo>
                  <a:pt x="260816" y="20104"/>
                </a:moveTo>
                <a:lnTo>
                  <a:pt x="234695" y="20104"/>
                </a:lnTo>
                <a:lnTo>
                  <a:pt x="235521" y="20294"/>
                </a:lnTo>
                <a:lnTo>
                  <a:pt x="237629" y="21297"/>
                </a:lnTo>
                <a:lnTo>
                  <a:pt x="238925" y="22428"/>
                </a:lnTo>
                <a:lnTo>
                  <a:pt x="240880" y="25692"/>
                </a:lnTo>
                <a:lnTo>
                  <a:pt x="241515" y="27774"/>
                </a:lnTo>
                <a:lnTo>
                  <a:pt x="241515" y="98996"/>
                </a:lnTo>
                <a:lnTo>
                  <a:pt x="261619" y="96888"/>
                </a:lnTo>
                <a:lnTo>
                  <a:pt x="261607" y="22148"/>
                </a:lnTo>
                <a:lnTo>
                  <a:pt x="260816" y="20104"/>
                </a:lnTo>
                <a:close/>
              </a:path>
              <a:path w="261619" h="329565">
                <a:moveTo>
                  <a:pt x="52336" y="60083"/>
                </a:moveTo>
                <a:lnTo>
                  <a:pt x="42532" y="60096"/>
                </a:lnTo>
                <a:lnTo>
                  <a:pt x="52349" y="60096"/>
                </a:lnTo>
                <a:close/>
              </a:path>
            </a:pathLst>
          </a:custGeom>
          <a:solidFill>
            <a:srgbClr val="EA8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906325" y="531329"/>
            <a:ext cx="210185" cy="208915"/>
          </a:xfrm>
          <a:custGeom>
            <a:avLst/>
            <a:gdLst/>
            <a:ahLst/>
            <a:cxnLst/>
            <a:rect l="l" t="t" r="r" b="b"/>
            <a:pathLst>
              <a:path w="210185" h="208915">
                <a:moveTo>
                  <a:pt x="158899" y="133147"/>
                </a:moveTo>
                <a:lnTo>
                  <a:pt x="118590" y="133147"/>
                </a:lnTo>
                <a:lnTo>
                  <a:pt x="129037" y="138964"/>
                </a:lnTo>
                <a:lnTo>
                  <a:pt x="129164" y="139344"/>
                </a:lnTo>
                <a:lnTo>
                  <a:pt x="128897" y="140005"/>
                </a:lnTo>
                <a:lnTo>
                  <a:pt x="128605" y="140958"/>
                </a:lnTo>
                <a:lnTo>
                  <a:pt x="128315" y="142470"/>
                </a:lnTo>
                <a:lnTo>
                  <a:pt x="128255" y="146304"/>
                </a:lnTo>
                <a:lnTo>
                  <a:pt x="128368" y="147562"/>
                </a:lnTo>
                <a:lnTo>
                  <a:pt x="133736" y="156680"/>
                </a:lnTo>
                <a:lnTo>
                  <a:pt x="175570" y="203505"/>
                </a:lnTo>
                <a:lnTo>
                  <a:pt x="186809" y="208839"/>
                </a:lnTo>
                <a:lnTo>
                  <a:pt x="191572" y="208750"/>
                </a:lnTo>
                <a:lnTo>
                  <a:pt x="206850" y="197600"/>
                </a:lnTo>
                <a:lnTo>
                  <a:pt x="189222" y="197600"/>
                </a:lnTo>
                <a:lnTo>
                  <a:pt x="187724" y="197460"/>
                </a:lnTo>
                <a:lnTo>
                  <a:pt x="141839" y="148806"/>
                </a:lnTo>
                <a:lnTo>
                  <a:pt x="140721" y="147676"/>
                </a:lnTo>
                <a:lnTo>
                  <a:pt x="140111" y="146749"/>
                </a:lnTo>
                <a:lnTo>
                  <a:pt x="139578" y="145530"/>
                </a:lnTo>
                <a:lnTo>
                  <a:pt x="139642" y="143510"/>
                </a:lnTo>
                <a:lnTo>
                  <a:pt x="145014" y="138253"/>
                </a:lnTo>
                <a:lnTo>
                  <a:pt x="164517" y="138253"/>
                </a:lnTo>
                <a:lnTo>
                  <a:pt x="158899" y="133147"/>
                </a:lnTo>
                <a:close/>
              </a:path>
              <a:path w="210185" h="208915">
                <a:moveTo>
                  <a:pt x="164517" y="138253"/>
                </a:moveTo>
                <a:lnTo>
                  <a:pt x="145014" y="138253"/>
                </a:lnTo>
                <a:lnTo>
                  <a:pt x="147096" y="138291"/>
                </a:lnTo>
                <a:lnTo>
                  <a:pt x="148392" y="138964"/>
                </a:lnTo>
                <a:lnTo>
                  <a:pt x="149217" y="139548"/>
                </a:lnTo>
                <a:lnTo>
                  <a:pt x="150310" y="140640"/>
                </a:lnTo>
                <a:lnTo>
                  <a:pt x="196512" y="182626"/>
                </a:lnTo>
                <a:lnTo>
                  <a:pt x="197338" y="183465"/>
                </a:lnTo>
                <a:lnTo>
                  <a:pt x="197769" y="184265"/>
                </a:lnTo>
                <a:lnTo>
                  <a:pt x="198227" y="185903"/>
                </a:lnTo>
                <a:lnTo>
                  <a:pt x="198108" y="189167"/>
                </a:lnTo>
                <a:lnTo>
                  <a:pt x="189222" y="197600"/>
                </a:lnTo>
                <a:lnTo>
                  <a:pt x="206850" y="197600"/>
                </a:lnTo>
                <a:lnTo>
                  <a:pt x="207903" y="195530"/>
                </a:lnTo>
                <a:lnTo>
                  <a:pt x="208590" y="193713"/>
                </a:lnTo>
                <a:lnTo>
                  <a:pt x="209669" y="189167"/>
                </a:lnTo>
                <a:lnTo>
                  <a:pt x="209774" y="185903"/>
                </a:lnTo>
                <a:lnTo>
                  <a:pt x="208857" y="181636"/>
                </a:lnTo>
                <a:lnTo>
                  <a:pt x="208310" y="180112"/>
                </a:lnTo>
                <a:lnTo>
                  <a:pt x="206748" y="177216"/>
                </a:lnTo>
                <a:lnTo>
                  <a:pt x="205732" y="175832"/>
                </a:lnTo>
                <a:lnTo>
                  <a:pt x="204348" y="174448"/>
                </a:lnTo>
                <a:lnTo>
                  <a:pt x="164517" y="138253"/>
                </a:lnTo>
                <a:close/>
              </a:path>
              <a:path w="210185" h="208915">
                <a:moveTo>
                  <a:pt x="77265" y="0"/>
                </a:moveTo>
                <a:lnTo>
                  <a:pt x="38915" y="8933"/>
                </a:lnTo>
                <a:lnTo>
                  <a:pt x="9950" y="36970"/>
                </a:lnTo>
                <a:lnTo>
                  <a:pt x="0" y="70509"/>
                </a:lnTo>
                <a:lnTo>
                  <a:pt x="452" y="82985"/>
                </a:lnTo>
                <a:lnTo>
                  <a:pt x="15286" y="119164"/>
                </a:lnTo>
                <a:lnTo>
                  <a:pt x="45656" y="142470"/>
                </a:lnTo>
                <a:lnTo>
                  <a:pt x="70391" y="147990"/>
                </a:lnTo>
                <a:lnTo>
                  <a:pt x="82835" y="147562"/>
                </a:lnTo>
                <a:lnTo>
                  <a:pt x="97002" y="144105"/>
                </a:lnTo>
                <a:lnTo>
                  <a:pt x="108689" y="139344"/>
                </a:lnTo>
                <a:lnTo>
                  <a:pt x="117760" y="133666"/>
                </a:lnTo>
                <a:lnTo>
                  <a:pt x="73399" y="133666"/>
                </a:lnTo>
                <a:lnTo>
                  <a:pt x="57223" y="130376"/>
                </a:lnTo>
                <a:lnTo>
                  <a:pt x="19919" y="99334"/>
                </a:lnTo>
                <a:lnTo>
                  <a:pt x="14340" y="73926"/>
                </a:lnTo>
                <a:lnTo>
                  <a:pt x="17586" y="57575"/>
                </a:lnTo>
                <a:lnTo>
                  <a:pt x="38994" y="25944"/>
                </a:lnTo>
                <a:lnTo>
                  <a:pt x="73938" y="14371"/>
                </a:lnTo>
                <a:lnTo>
                  <a:pt x="116938" y="14371"/>
                </a:lnTo>
                <a:lnTo>
                  <a:pt x="111026" y="9977"/>
                </a:lnTo>
                <a:lnTo>
                  <a:pt x="102188" y="5482"/>
                </a:lnTo>
                <a:lnTo>
                  <a:pt x="101859" y="5347"/>
                </a:lnTo>
                <a:lnTo>
                  <a:pt x="89742" y="1616"/>
                </a:lnTo>
                <a:lnTo>
                  <a:pt x="77265" y="0"/>
                </a:lnTo>
                <a:close/>
              </a:path>
              <a:path w="210185" h="208915">
                <a:moveTo>
                  <a:pt x="116938" y="14371"/>
                </a:moveTo>
                <a:lnTo>
                  <a:pt x="73938" y="14371"/>
                </a:lnTo>
                <a:lnTo>
                  <a:pt x="90339" y="17602"/>
                </a:lnTo>
                <a:lnTo>
                  <a:pt x="102465" y="22000"/>
                </a:lnTo>
                <a:lnTo>
                  <a:pt x="129304" y="51550"/>
                </a:lnTo>
                <a:lnTo>
                  <a:pt x="133631" y="76240"/>
                </a:lnTo>
                <a:lnTo>
                  <a:pt x="130215" y="91839"/>
                </a:lnTo>
                <a:lnTo>
                  <a:pt x="98612" y="128395"/>
                </a:lnTo>
                <a:lnTo>
                  <a:pt x="73399" y="133666"/>
                </a:lnTo>
                <a:lnTo>
                  <a:pt x="117760" y="133666"/>
                </a:lnTo>
                <a:lnTo>
                  <a:pt x="118590" y="133147"/>
                </a:lnTo>
                <a:lnTo>
                  <a:pt x="158899" y="133147"/>
                </a:lnTo>
                <a:lnTo>
                  <a:pt x="158018" y="132347"/>
                </a:lnTo>
                <a:lnTo>
                  <a:pt x="156139" y="130493"/>
                </a:lnTo>
                <a:lnTo>
                  <a:pt x="154120" y="129058"/>
                </a:lnTo>
                <a:lnTo>
                  <a:pt x="150893" y="127635"/>
                </a:lnTo>
                <a:lnTo>
                  <a:pt x="141178" y="127635"/>
                </a:lnTo>
                <a:lnTo>
                  <a:pt x="132710" y="119161"/>
                </a:lnTo>
                <a:lnTo>
                  <a:pt x="147993" y="77284"/>
                </a:lnTo>
                <a:lnTo>
                  <a:pt x="147489" y="64735"/>
                </a:lnTo>
                <a:lnTo>
                  <a:pt x="144017" y="50853"/>
                </a:lnTo>
                <a:lnTo>
                  <a:pt x="139084" y="38978"/>
                </a:lnTo>
                <a:lnTo>
                  <a:pt x="132572" y="28686"/>
                </a:lnTo>
                <a:lnTo>
                  <a:pt x="120754" y="17207"/>
                </a:lnTo>
                <a:lnTo>
                  <a:pt x="116938" y="14371"/>
                </a:lnTo>
                <a:close/>
              </a:path>
              <a:path w="210185" h="208915">
                <a:moveTo>
                  <a:pt x="145420" y="126759"/>
                </a:moveTo>
                <a:lnTo>
                  <a:pt x="144125" y="126873"/>
                </a:lnTo>
                <a:lnTo>
                  <a:pt x="142309" y="127267"/>
                </a:lnTo>
                <a:lnTo>
                  <a:pt x="141178" y="127635"/>
                </a:lnTo>
                <a:lnTo>
                  <a:pt x="150893" y="127635"/>
                </a:lnTo>
                <a:lnTo>
                  <a:pt x="150259" y="127356"/>
                </a:lnTo>
                <a:lnTo>
                  <a:pt x="148493" y="126924"/>
                </a:lnTo>
                <a:lnTo>
                  <a:pt x="145420" y="126759"/>
                </a:lnTo>
                <a:close/>
              </a:path>
              <a:path w="210185" h="208915">
                <a:moveTo>
                  <a:pt x="108234" y="35586"/>
                </a:moveTo>
                <a:lnTo>
                  <a:pt x="105212" y="35611"/>
                </a:lnTo>
                <a:lnTo>
                  <a:pt x="101516" y="39383"/>
                </a:lnTo>
                <a:lnTo>
                  <a:pt x="101542" y="42406"/>
                </a:lnTo>
                <a:lnTo>
                  <a:pt x="104635" y="45470"/>
                </a:lnTo>
                <a:lnTo>
                  <a:pt x="105453" y="46368"/>
                </a:lnTo>
                <a:lnTo>
                  <a:pt x="107980" y="49441"/>
                </a:lnTo>
                <a:lnTo>
                  <a:pt x="110990" y="49721"/>
                </a:lnTo>
                <a:lnTo>
                  <a:pt x="115054" y="46368"/>
                </a:lnTo>
                <a:lnTo>
                  <a:pt x="115346" y="43358"/>
                </a:lnTo>
                <a:lnTo>
                  <a:pt x="112629" y="40056"/>
                </a:lnTo>
                <a:lnTo>
                  <a:pt x="111511" y="38837"/>
                </a:lnTo>
                <a:lnTo>
                  <a:pt x="108234" y="35586"/>
                </a:lnTo>
                <a:close/>
              </a:path>
              <a:path w="210185" h="208915">
                <a:moveTo>
                  <a:pt x="96036" y="32157"/>
                </a:moveTo>
                <a:lnTo>
                  <a:pt x="74465" y="32157"/>
                </a:lnTo>
                <a:lnTo>
                  <a:pt x="86844" y="34169"/>
                </a:lnTo>
                <a:lnTo>
                  <a:pt x="92105" y="36170"/>
                </a:lnTo>
                <a:lnTo>
                  <a:pt x="94887" y="34989"/>
                </a:lnTo>
                <a:lnTo>
                  <a:pt x="96036" y="32157"/>
                </a:lnTo>
                <a:close/>
              </a:path>
              <a:path w="210185" h="208915">
                <a:moveTo>
                  <a:pt x="68535" y="22893"/>
                </a:moveTo>
                <a:lnTo>
                  <a:pt x="56812" y="25464"/>
                </a:lnTo>
                <a:lnTo>
                  <a:pt x="55364" y="28131"/>
                </a:lnTo>
                <a:lnTo>
                  <a:pt x="56863" y="33185"/>
                </a:lnTo>
                <a:lnTo>
                  <a:pt x="59517" y="34633"/>
                </a:lnTo>
                <a:lnTo>
                  <a:pt x="62057" y="33884"/>
                </a:lnTo>
                <a:lnTo>
                  <a:pt x="74465" y="32157"/>
                </a:lnTo>
                <a:lnTo>
                  <a:pt x="96036" y="32157"/>
                </a:lnTo>
                <a:lnTo>
                  <a:pt x="96868" y="30099"/>
                </a:lnTo>
                <a:lnTo>
                  <a:pt x="95687" y="27318"/>
                </a:lnTo>
                <a:lnTo>
                  <a:pt x="93236" y="26327"/>
                </a:lnTo>
                <a:lnTo>
                  <a:pt x="81051" y="23089"/>
                </a:lnTo>
                <a:lnTo>
                  <a:pt x="68535" y="22893"/>
                </a:lnTo>
                <a:close/>
              </a:path>
            </a:pathLst>
          </a:custGeom>
          <a:solidFill>
            <a:srgbClr val="EA84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091933" y="0"/>
            <a:ext cx="3588385" cy="7555865"/>
          </a:xfrm>
          <a:custGeom>
            <a:avLst/>
            <a:gdLst/>
            <a:ahLst/>
            <a:cxnLst/>
            <a:rect l="l" t="t" r="r" b="b"/>
            <a:pathLst>
              <a:path w="3588384" h="7555865">
                <a:moveTo>
                  <a:pt x="0" y="0"/>
                </a:moveTo>
                <a:lnTo>
                  <a:pt x="3588258" y="0"/>
                </a:lnTo>
                <a:lnTo>
                  <a:pt x="3588258" y="7555738"/>
                </a:lnTo>
                <a:lnTo>
                  <a:pt x="0" y="7555738"/>
                </a:lnTo>
                <a:lnTo>
                  <a:pt x="0" y="0"/>
                </a:lnTo>
                <a:close/>
              </a:path>
            </a:pathLst>
          </a:custGeom>
          <a:solidFill>
            <a:srgbClr val="F6D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91933" y="0"/>
            <a:ext cx="3588258" cy="75557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91992" y="59908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5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9EF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491992" y="244994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5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9E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491992" y="430080"/>
            <a:ext cx="3600450" cy="19685"/>
          </a:xfrm>
          <a:custGeom>
            <a:avLst/>
            <a:gdLst/>
            <a:ahLst/>
            <a:cxnLst/>
            <a:rect l="l" t="t" r="r" b="b"/>
            <a:pathLst>
              <a:path w="3600450" h="19684">
                <a:moveTo>
                  <a:pt x="3599941" y="0"/>
                </a:moveTo>
                <a:lnTo>
                  <a:pt x="3599941" y="19626"/>
                </a:lnTo>
                <a:lnTo>
                  <a:pt x="0" y="19626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AF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491992" y="615166"/>
            <a:ext cx="0" cy="189865"/>
          </a:xfrm>
          <a:custGeom>
            <a:avLst/>
            <a:gdLst/>
            <a:ahLst/>
            <a:cxnLst/>
            <a:rect l="l" t="t" r="r" b="b"/>
            <a:pathLst>
              <a:path h="189865">
                <a:moveTo>
                  <a:pt x="0" y="0"/>
                </a:moveTo>
                <a:lnTo>
                  <a:pt x="0" y="189765"/>
                </a:lnTo>
                <a:lnTo>
                  <a:pt x="0" y="0"/>
                </a:lnTo>
                <a:close/>
              </a:path>
            </a:pathLst>
          </a:custGeom>
          <a:solidFill>
            <a:srgbClr val="FAF1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491992" y="800252"/>
            <a:ext cx="0" cy="189865"/>
          </a:xfrm>
          <a:custGeom>
            <a:avLst/>
            <a:gdLst/>
            <a:ahLst/>
            <a:cxnLst/>
            <a:rect l="l" t="t" r="r" b="b"/>
            <a:pathLst>
              <a:path h="189865">
                <a:moveTo>
                  <a:pt x="0" y="0"/>
                </a:moveTo>
                <a:lnTo>
                  <a:pt x="0" y="189765"/>
                </a:lnTo>
                <a:lnTo>
                  <a:pt x="0" y="0"/>
                </a:lnTo>
                <a:close/>
              </a:path>
            </a:pathLst>
          </a:custGeom>
          <a:solidFill>
            <a:srgbClr val="FAF1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491992" y="1115948"/>
            <a:ext cx="3600450" cy="59690"/>
          </a:xfrm>
          <a:custGeom>
            <a:avLst/>
            <a:gdLst/>
            <a:ahLst/>
            <a:cxnLst/>
            <a:rect l="l" t="t" r="r" b="b"/>
            <a:pathLst>
              <a:path w="3600450" h="59690">
                <a:moveTo>
                  <a:pt x="3599941" y="0"/>
                </a:moveTo>
                <a:lnTo>
                  <a:pt x="3599941" y="59154"/>
                </a:lnTo>
                <a:lnTo>
                  <a:pt x="0" y="59154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AF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491992" y="1170424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5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AF2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91992" y="1355510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5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BF3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91992" y="1540595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BF4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491992" y="1725681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BF4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491992" y="1910767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CF5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491992" y="2095853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C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491992" y="2280939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CF6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91992" y="2466010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CF7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91992" y="2651096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DF8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91992" y="2836182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DF9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491992" y="3021268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DF9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491992" y="3206354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DF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91992" y="3391440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DFA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491992" y="3576526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DF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491992" y="3761612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E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491992" y="3946698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EFC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491992" y="4131784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EFD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491992" y="4316870"/>
            <a:ext cx="3600450" cy="189865"/>
          </a:xfrm>
          <a:custGeom>
            <a:avLst/>
            <a:gdLst/>
            <a:ahLst/>
            <a:cxnLst/>
            <a:rect l="l" t="t" r="r" b="b"/>
            <a:pathLst>
              <a:path w="3600450" h="189864">
                <a:moveTo>
                  <a:pt x="3599941" y="0"/>
                </a:moveTo>
                <a:lnTo>
                  <a:pt x="3599941" y="189765"/>
                </a:lnTo>
                <a:lnTo>
                  <a:pt x="0" y="189765"/>
                </a:lnTo>
                <a:lnTo>
                  <a:pt x="0" y="0"/>
                </a:lnTo>
                <a:lnTo>
                  <a:pt x="3599941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491991" y="449706"/>
            <a:ext cx="3600450" cy="666750"/>
          </a:xfrm>
          <a:custGeom>
            <a:avLst/>
            <a:gdLst/>
            <a:ahLst/>
            <a:cxnLst/>
            <a:rect l="l" t="t" r="r" b="b"/>
            <a:pathLst>
              <a:path w="3600450" h="666750">
                <a:moveTo>
                  <a:pt x="0" y="0"/>
                </a:moveTo>
                <a:lnTo>
                  <a:pt x="3599941" y="0"/>
                </a:lnTo>
                <a:lnTo>
                  <a:pt x="3599941" y="666241"/>
                </a:lnTo>
                <a:lnTo>
                  <a:pt x="0" y="666241"/>
                </a:lnTo>
                <a:lnTo>
                  <a:pt x="0" y="0"/>
                </a:lnTo>
                <a:close/>
              </a:path>
            </a:pathLst>
          </a:custGeom>
          <a:solidFill>
            <a:srgbClr val="D37C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491991" y="449706"/>
            <a:ext cx="3599941" cy="6662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28639" y="251840"/>
            <a:ext cx="732155" cy="732155"/>
          </a:xfrm>
          <a:custGeom>
            <a:avLst/>
            <a:gdLst/>
            <a:ahLst/>
            <a:cxnLst/>
            <a:rect l="l" t="t" r="r" b="b"/>
            <a:pathLst>
              <a:path w="732154" h="732155">
                <a:moveTo>
                  <a:pt x="365887" y="0"/>
                </a:moveTo>
                <a:lnTo>
                  <a:pt x="306563" y="4791"/>
                </a:lnTo>
                <a:lnTo>
                  <a:pt x="250279" y="18663"/>
                </a:lnTo>
                <a:lnTo>
                  <a:pt x="197787" y="40859"/>
                </a:lnTo>
                <a:lnTo>
                  <a:pt x="149844" y="70625"/>
                </a:lnTo>
                <a:lnTo>
                  <a:pt x="107205" y="107205"/>
                </a:lnTo>
                <a:lnTo>
                  <a:pt x="70625" y="149844"/>
                </a:lnTo>
                <a:lnTo>
                  <a:pt x="40859" y="197787"/>
                </a:lnTo>
                <a:lnTo>
                  <a:pt x="18663" y="250279"/>
                </a:lnTo>
                <a:lnTo>
                  <a:pt x="4791" y="306563"/>
                </a:lnTo>
                <a:lnTo>
                  <a:pt x="0" y="365886"/>
                </a:lnTo>
                <a:lnTo>
                  <a:pt x="1213" y="395881"/>
                </a:lnTo>
                <a:lnTo>
                  <a:pt x="10639" y="453779"/>
                </a:lnTo>
                <a:lnTo>
                  <a:pt x="28768" y="508262"/>
                </a:lnTo>
                <a:lnTo>
                  <a:pt x="54843" y="558573"/>
                </a:lnTo>
                <a:lnTo>
                  <a:pt x="88110" y="603959"/>
                </a:lnTo>
                <a:lnTo>
                  <a:pt x="127814" y="643663"/>
                </a:lnTo>
                <a:lnTo>
                  <a:pt x="173200" y="676930"/>
                </a:lnTo>
                <a:lnTo>
                  <a:pt x="223511" y="703005"/>
                </a:lnTo>
                <a:lnTo>
                  <a:pt x="277994" y="721134"/>
                </a:lnTo>
                <a:lnTo>
                  <a:pt x="335892" y="730560"/>
                </a:lnTo>
                <a:lnTo>
                  <a:pt x="365887" y="731774"/>
                </a:lnTo>
                <a:lnTo>
                  <a:pt x="395881" y="730560"/>
                </a:lnTo>
                <a:lnTo>
                  <a:pt x="453779" y="721134"/>
                </a:lnTo>
                <a:lnTo>
                  <a:pt x="508262" y="703005"/>
                </a:lnTo>
                <a:lnTo>
                  <a:pt x="558573" y="676930"/>
                </a:lnTo>
                <a:lnTo>
                  <a:pt x="603959" y="643663"/>
                </a:lnTo>
                <a:lnTo>
                  <a:pt x="643663" y="603959"/>
                </a:lnTo>
                <a:lnTo>
                  <a:pt x="676930" y="558573"/>
                </a:lnTo>
                <a:lnTo>
                  <a:pt x="703005" y="508262"/>
                </a:lnTo>
                <a:lnTo>
                  <a:pt x="721134" y="453779"/>
                </a:lnTo>
                <a:lnTo>
                  <a:pt x="730560" y="395881"/>
                </a:lnTo>
                <a:lnTo>
                  <a:pt x="731774" y="365886"/>
                </a:lnTo>
                <a:lnTo>
                  <a:pt x="730560" y="335892"/>
                </a:lnTo>
                <a:lnTo>
                  <a:pt x="721134" y="277994"/>
                </a:lnTo>
                <a:lnTo>
                  <a:pt x="703005" y="223511"/>
                </a:lnTo>
                <a:lnTo>
                  <a:pt x="676930" y="173200"/>
                </a:lnTo>
                <a:lnTo>
                  <a:pt x="643663" y="127814"/>
                </a:lnTo>
                <a:lnTo>
                  <a:pt x="603959" y="88110"/>
                </a:lnTo>
                <a:lnTo>
                  <a:pt x="558573" y="54843"/>
                </a:lnTo>
                <a:lnTo>
                  <a:pt x="508262" y="28768"/>
                </a:lnTo>
                <a:lnTo>
                  <a:pt x="453779" y="10639"/>
                </a:lnTo>
                <a:lnTo>
                  <a:pt x="395881" y="1213"/>
                </a:lnTo>
                <a:lnTo>
                  <a:pt x="365887" y="0"/>
                </a:lnTo>
                <a:close/>
              </a:path>
            </a:pathLst>
          </a:custGeom>
          <a:solidFill>
            <a:srgbClr val="D37C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706876" y="629413"/>
            <a:ext cx="237871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540" dirty="0">
                <a:solidFill>
                  <a:srgbClr val="FFFFFF"/>
                </a:solidFill>
                <a:latin typeface="Arial Unicode MS"/>
                <a:cs typeface="Arial Unicode MS"/>
              </a:rPr>
              <a:t>지게</a:t>
            </a:r>
            <a:r>
              <a:rPr sz="2500" spc="-330" dirty="0">
                <a:solidFill>
                  <a:srgbClr val="FFFFFF"/>
                </a:solidFill>
                <a:latin typeface="Arial Unicode MS"/>
                <a:cs typeface="Arial Unicode MS"/>
              </a:rPr>
              <a:t>차</a:t>
            </a:r>
            <a:r>
              <a:rPr sz="2500" spc="-3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2500" spc="-540" dirty="0">
                <a:solidFill>
                  <a:srgbClr val="FFFFFF"/>
                </a:solidFill>
                <a:latin typeface="Arial Unicode MS"/>
                <a:cs typeface="Arial Unicode MS"/>
              </a:rPr>
              <a:t>작업안전수칙</a:t>
            </a:r>
            <a:endParaRPr sz="2500">
              <a:latin typeface="Arial Unicode MS"/>
              <a:cs typeface="Arial Unicode MS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7560691" y="3352291"/>
            <a:ext cx="1539240" cy="1155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3335" algn="ctr">
              <a:lnSpc>
                <a:spcPct val="102200"/>
              </a:lnSpc>
            </a:pP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지게차</a:t>
            </a:r>
            <a:r>
              <a:rPr sz="1500" spc="-135" dirty="0">
                <a:solidFill>
                  <a:srgbClr val="FFFFFF"/>
                </a:solidFill>
                <a:latin typeface="Arial Unicode MS"/>
                <a:cs typeface="Arial Unicode MS"/>
              </a:rPr>
              <a:t>를</a:t>
            </a:r>
            <a:r>
              <a:rPr sz="1500" spc="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이용</a:t>
            </a:r>
            <a:r>
              <a:rPr sz="1500" spc="-85" dirty="0">
                <a:solidFill>
                  <a:srgbClr val="FFFFFF"/>
                </a:solidFill>
                <a:latin typeface="Arial Unicode MS"/>
                <a:cs typeface="Arial Unicode MS"/>
              </a:rPr>
              <a:t>한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중량</a:t>
            </a:r>
            <a:r>
              <a:rPr sz="1500" spc="-135" dirty="0">
                <a:solidFill>
                  <a:srgbClr val="FFFFFF"/>
                </a:solidFill>
                <a:latin typeface="Arial Unicode MS"/>
                <a:cs typeface="Arial Unicode MS"/>
              </a:rPr>
              <a:t>물</a:t>
            </a:r>
            <a:r>
              <a:rPr sz="1500" spc="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운</a:t>
            </a:r>
            <a:r>
              <a:rPr sz="1500" spc="-135" dirty="0">
                <a:solidFill>
                  <a:srgbClr val="FFFFFF"/>
                </a:solidFill>
                <a:latin typeface="Arial Unicode MS"/>
                <a:cs typeface="Arial Unicode MS"/>
              </a:rPr>
              <a:t>반</a:t>
            </a:r>
            <a:r>
              <a:rPr sz="1500" spc="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작업</a:t>
            </a:r>
            <a:r>
              <a:rPr sz="1500" spc="-1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안전하</a:t>
            </a:r>
            <a:r>
              <a:rPr sz="1500" spc="-135" dirty="0">
                <a:solidFill>
                  <a:srgbClr val="FFFFFF"/>
                </a:solidFill>
                <a:latin typeface="Arial Unicode MS"/>
                <a:cs typeface="Arial Unicode MS"/>
              </a:rPr>
              <a:t>게</a:t>
            </a:r>
            <a:r>
              <a:rPr sz="1500" spc="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작업하려면</a:t>
            </a:r>
            <a:r>
              <a:rPr sz="1500" spc="-1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사</a:t>
            </a:r>
            <a:r>
              <a:rPr sz="1500" spc="-135" dirty="0">
                <a:solidFill>
                  <a:srgbClr val="FFFFFF"/>
                </a:solidFill>
                <a:latin typeface="Arial Unicode MS"/>
                <a:cs typeface="Arial Unicode MS"/>
              </a:rPr>
              <a:t>전</a:t>
            </a:r>
            <a:r>
              <a:rPr sz="1500" spc="5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1500" spc="-245" dirty="0">
                <a:solidFill>
                  <a:srgbClr val="FFFFFF"/>
                </a:solidFill>
                <a:latin typeface="Arial Unicode MS"/>
                <a:cs typeface="Arial Unicode MS"/>
              </a:rPr>
              <a:t>준비가</a:t>
            </a:r>
            <a:r>
              <a:rPr sz="1500" spc="-215" dirty="0">
                <a:solidFill>
                  <a:srgbClr val="FFFFFF"/>
                </a:solidFill>
                <a:latin typeface="Arial Unicode MS"/>
                <a:cs typeface="Arial Unicode MS"/>
              </a:rPr>
              <a:t> 필요</a:t>
            </a:r>
            <a:r>
              <a:rPr sz="1500" spc="-204" dirty="0">
                <a:solidFill>
                  <a:srgbClr val="FFFFFF"/>
                </a:solidFill>
                <a:latin typeface="Arial Unicode MS"/>
                <a:cs typeface="Arial Unicode MS"/>
              </a:rPr>
              <a:t>합니다.</a:t>
            </a:r>
            <a:endParaRPr sz="1500">
              <a:latin typeface="Arial Unicode MS"/>
              <a:cs typeface="Arial Unicode M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047611" y="1279144"/>
            <a:ext cx="1643380" cy="1301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ts val="3470"/>
              </a:lnSpc>
            </a:pPr>
            <a:r>
              <a:rPr sz="3100" spc="-535" dirty="0">
                <a:latin typeface="Arial Unicode MS"/>
                <a:cs typeface="Arial Unicode MS"/>
              </a:rPr>
              <a:t>지게차 작업계획서 작성방법</a:t>
            </a:r>
            <a:endParaRPr sz="3100">
              <a:latin typeface="Arial Unicode MS"/>
              <a:cs typeface="Arial Unicode M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717035" y="1311085"/>
            <a:ext cx="277241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20" dirty="0">
                <a:solidFill>
                  <a:srgbClr val="7CC9F3"/>
                </a:solidFill>
                <a:latin typeface="Tahoma"/>
                <a:cs typeface="Tahoma"/>
              </a:rPr>
              <a:t>01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지게</a:t>
            </a:r>
            <a:r>
              <a:rPr sz="1425" spc="-75" baseline="5847" dirty="0">
                <a:latin typeface="Arial Unicode MS"/>
                <a:cs typeface="Arial Unicode MS"/>
              </a:rPr>
              <a:t>차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운전자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회사에</a:t>
            </a:r>
            <a:r>
              <a:rPr sz="1425" spc="-75" baseline="5847" dirty="0">
                <a:latin typeface="Arial Unicode MS"/>
                <a:cs typeface="Arial Unicode MS"/>
              </a:rPr>
              <a:t>서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정</a:t>
            </a:r>
            <a:r>
              <a:rPr sz="1425" spc="-75" baseline="5847" dirty="0">
                <a:latin typeface="Arial Unicode MS"/>
                <a:cs typeface="Arial Unicode MS"/>
              </a:rPr>
              <a:t>한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구내속도</a:t>
            </a:r>
            <a:r>
              <a:rPr sz="1425" spc="-75" baseline="5847" dirty="0">
                <a:latin typeface="Arial Unicode MS"/>
                <a:cs typeface="Arial Unicode MS"/>
              </a:rPr>
              <a:t>를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준수한다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717035" y="1552385"/>
            <a:ext cx="31349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20" dirty="0">
                <a:solidFill>
                  <a:srgbClr val="96ADD8"/>
                </a:solidFill>
                <a:latin typeface="Tahoma"/>
                <a:cs typeface="Tahoma"/>
              </a:rPr>
              <a:t>02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135" baseline="5847" dirty="0">
                <a:latin typeface="Arial Unicode MS"/>
                <a:cs typeface="Arial Unicode MS"/>
              </a:rPr>
              <a:t>비포</a:t>
            </a:r>
            <a:r>
              <a:rPr sz="1425" spc="-75" baseline="5847" dirty="0">
                <a:latin typeface="Arial Unicode MS"/>
                <a:cs typeface="Arial Unicode MS"/>
              </a:rPr>
              <a:t>장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44" baseline="5847" dirty="0">
                <a:latin typeface="Arial Unicode MS"/>
                <a:cs typeface="Arial Unicode MS"/>
              </a:rPr>
              <a:t> </a:t>
            </a:r>
            <a:r>
              <a:rPr sz="1425" spc="-112" baseline="5847" dirty="0">
                <a:latin typeface="Arial Unicode MS"/>
                <a:cs typeface="Arial Unicode MS"/>
              </a:rPr>
              <a:t>도로</a:t>
            </a:r>
            <a:r>
              <a:rPr sz="1425" spc="-15" baseline="5847" dirty="0">
                <a:latin typeface="Arial Unicode MS"/>
                <a:cs typeface="Arial Unicode MS"/>
              </a:rPr>
              <a:t>,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82" baseline="5847" dirty="0">
                <a:latin typeface="Arial Unicode MS"/>
                <a:cs typeface="Arial Unicode MS"/>
              </a:rPr>
              <a:t> </a:t>
            </a:r>
            <a:r>
              <a:rPr sz="1425" spc="-135" baseline="5847" dirty="0">
                <a:latin typeface="Arial Unicode MS"/>
                <a:cs typeface="Arial Unicode MS"/>
              </a:rPr>
              <a:t>좁</a:t>
            </a:r>
            <a:r>
              <a:rPr sz="1425" spc="-75" baseline="5847" dirty="0">
                <a:latin typeface="Arial Unicode MS"/>
                <a:cs typeface="Arial Unicode MS"/>
              </a:rPr>
              <a:t>은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37" baseline="5847" dirty="0">
                <a:latin typeface="Arial Unicode MS"/>
                <a:cs typeface="Arial Unicode MS"/>
              </a:rPr>
              <a:t> </a:t>
            </a:r>
            <a:r>
              <a:rPr sz="1425" spc="-112" baseline="5847" dirty="0">
                <a:latin typeface="Arial Unicode MS"/>
                <a:cs typeface="Arial Unicode MS"/>
              </a:rPr>
              <a:t>통로</a:t>
            </a:r>
            <a:r>
              <a:rPr sz="1425" spc="-15" baseline="5847" dirty="0">
                <a:latin typeface="Arial Unicode MS"/>
                <a:cs typeface="Arial Unicode MS"/>
              </a:rPr>
              <a:t>,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82" baseline="5847" dirty="0">
                <a:latin typeface="Arial Unicode MS"/>
                <a:cs typeface="Arial Unicode MS"/>
              </a:rPr>
              <a:t> </a:t>
            </a:r>
            <a:r>
              <a:rPr sz="1425" spc="-135" baseline="5847" dirty="0">
                <a:latin typeface="Arial Unicode MS"/>
                <a:cs typeface="Arial Unicode MS"/>
              </a:rPr>
              <a:t>언덕</a:t>
            </a:r>
            <a:r>
              <a:rPr sz="1425" spc="-75" baseline="5847" dirty="0">
                <a:latin typeface="Arial Unicode MS"/>
                <a:cs typeface="Arial Unicode MS"/>
              </a:rPr>
              <a:t>길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37" baseline="5847" dirty="0">
                <a:latin typeface="Arial Unicode MS"/>
                <a:cs typeface="Arial Unicode MS"/>
              </a:rPr>
              <a:t> </a:t>
            </a:r>
            <a:r>
              <a:rPr sz="1425" spc="-135" baseline="5847" dirty="0">
                <a:latin typeface="Arial Unicode MS"/>
                <a:cs typeface="Arial Unicode MS"/>
              </a:rPr>
              <a:t>등에서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37" baseline="5847" dirty="0">
                <a:latin typeface="Arial Unicode MS"/>
                <a:cs typeface="Arial Unicode MS"/>
              </a:rPr>
              <a:t> </a:t>
            </a:r>
            <a:r>
              <a:rPr sz="1425" spc="-120" baseline="5847" dirty="0">
                <a:latin typeface="Arial Unicode MS"/>
                <a:cs typeface="Arial Unicode MS"/>
              </a:rPr>
              <a:t>급출발이나,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966214" y="1719204"/>
            <a:ext cx="213550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90" dirty="0">
                <a:latin typeface="Arial Unicode MS"/>
                <a:cs typeface="Arial Unicode MS"/>
              </a:rPr>
              <a:t>급브</a:t>
            </a:r>
            <a:r>
              <a:rPr sz="950" spc="-110" dirty="0">
                <a:latin typeface="Arial Unicode MS"/>
                <a:cs typeface="Arial Unicode MS"/>
              </a:rPr>
              <a:t>레이</a:t>
            </a:r>
            <a:r>
              <a:rPr sz="950" spc="-50" dirty="0">
                <a:latin typeface="Arial Unicode MS"/>
                <a:cs typeface="Arial Unicode MS"/>
              </a:rPr>
              <a:t>크</a:t>
            </a:r>
            <a:r>
              <a:rPr sz="950" spc="70" dirty="0">
                <a:latin typeface="Arial Unicode MS"/>
                <a:cs typeface="Arial Unicode MS"/>
              </a:rPr>
              <a:t> </a:t>
            </a:r>
            <a:r>
              <a:rPr sz="950" spc="-95" dirty="0">
                <a:latin typeface="Arial Unicode MS"/>
                <a:cs typeface="Arial Unicode MS"/>
              </a:rPr>
              <a:t>조작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95" dirty="0">
                <a:latin typeface="Arial Unicode MS"/>
                <a:cs typeface="Arial Unicode MS"/>
              </a:rPr>
              <a:t> </a:t>
            </a:r>
            <a:r>
              <a:rPr sz="950" spc="-110" dirty="0">
                <a:latin typeface="Arial Unicode MS"/>
                <a:cs typeface="Arial Unicode MS"/>
              </a:rPr>
              <a:t>급선</a:t>
            </a:r>
            <a:r>
              <a:rPr sz="950" spc="-50" dirty="0">
                <a:latin typeface="Arial Unicode MS"/>
                <a:cs typeface="Arial Unicode MS"/>
              </a:rPr>
              <a:t>회</a:t>
            </a:r>
            <a:r>
              <a:rPr sz="950" spc="70" dirty="0">
                <a:latin typeface="Arial Unicode MS"/>
                <a:cs typeface="Arial Unicode MS"/>
              </a:rPr>
              <a:t> </a:t>
            </a:r>
            <a:r>
              <a:rPr sz="950" spc="-110" dirty="0">
                <a:latin typeface="Arial Unicode MS"/>
                <a:cs typeface="Arial Unicode MS"/>
              </a:rPr>
              <a:t>등</a:t>
            </a:r>
            <a:r>
              <a:rPr sz="950" spc="-50" dirty="0">
                <a:latin typeface="Arial Unicode MS"/>
                <a:cs typeface="Arial Unicode MS"/>
              </a:rPr>
              <a:t>을</a:t>
            </a:r>
            <a:r>
              <a:rPr sz="950" spc="70" dirty="0">
                <a:latin typeface="Arial Unicode MS"/>
                <a:cs typeface="Arial Unicode MS"/>
              </a:rPr>
              <a:t> </a:t>
            </a:r>
            <a:r>
              <a:rPr sz="950" spc="-110" dirty="0">
                <a:latin typeface="Arial Unicode MS"/>
                <a:cs typeface="Arial Unicode MS"/>
              </a:rPr>
              <a:t>하</a:t>
            </a:r>
            <a:r>
              <a:rPr sz="950" spc="-50" dirty="0">
                <a:latin typeface="Arial Unicode MS"/>
                <a:cs typeface="Arial Unicode MS"/>
              </a:rPr>
              <a:t>지</a:t>
            </a:r>
            <a:r>
              <a:rPr sz="950" spc="70" dirty="0">
                <a:latin typeface="Arial Unicode MS"/>
                <a:cs typeface="Arial Unicode MS"/>
              </a:rPr>
              <a:t> </a:t>
            </a:r>
            <a:r>
              <a:rPr sz="950" spc="-110" dirty="0">
                <a:latin typeface="Arial Unicode MS"/>
                <a:cs typeface="Arial Unicode MS"/>
              </a:rPr>
              <a:t>않는다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717035" y="1933385"/>
            <a:ext cx="31349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20" dirty="0">
                <a:solidFill>
                  <a:srgbClr val="ABA6CF"/>
                </a:solidFill>
                <a:latin typeface="Tahoma"/>
                <a:cs typeface="Tahoma"/>
              </a:rPr>
              <a:t>03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172" baseline="5847" dirty="0">
                <a:latin typeface="Arial Unicode MS"/>
                <a:cs typeface="Arial Unicode MS"/>
              </a:rPr>
              <a:t>지게차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42" baseline="5847" dirty="0">
                <a:latin typeface="Arial Unicode MS"/>
                <a:cs typeface="Arial Unicode MS"/>
              </a:rPr>
              <a:t> </a:t>
            </a:r>
            <a:r>
              <a:rPr sz="1425" spc="-172" baseline="5847" dirty="0">
                <a:latin typeface="Arial Unicode MS"/>
                <a:cs typeface="Arial Unicode MS"/>
              </a:rPr>
              <a:t>전</a:t>
            </a:r>
            <a:r>
              <a:rPr sz="1425" spc="-75" baseline="5847" dirty="0">
                <a:latin typeface="Arial Unicode MS"/>
                <a:cs typeface="Arial Unicode MS"/>
              </a:rPr>
              <a:t>방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42" baseline="5847" dirty="0">
                <a:latin typeface="Arial Unicode MS"/>
                <a:cs typeface="Arial Unicode MS"/>
              </a:rPr>
              <a:t> </a:t>
            </a:r>
            <a:r>
              <a:rPr sz="1425" spc="-172" baseline="5847" dirty="0">
                <a:latin typeface="Arial Unicode MS"/>
                <a:cs typeface="Arial Unicode MS"/>
              </a:rPr>
              <a:t>시야</a:t>
            </a:r>
            <a:r>
              <a:rPr sz="1425" spc="-75" baseline="5847" dirty="0">
                <a:latin typeface="Arial Unicode MS"/>
                <a:cs typeface="Arial Unicode MS"/>
              </a:rPr>
              <a:t>가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42" baseline="5847" dirty="0">
                <a:latin typeface="Arial Unicode MS"/>
                <a:cs typeface="Arial Unicode MS"/>
              </a:rPr>
              <a:t> </a:t>
            </a:r>
            <a:r>
              <a:rPr sz="1425" spc="-157" baseline="5847" dirty="0">
                <a:latin typeface="Arial Unicode MS"/>
                <a:cs typeface="Arial Unicode MS"/>
              </a:rPr>
              <a:t>나쁘므로</a:t>
            </a:r>
            <a:r>
              <a:rPr sz="1425" spc="-22" baseline="5847" dirty="0">
                <a:latin typeface="Arial Unicode MS"/>
                <a:cs typeface="Arial Unicode MS"/>
              </a:rPr>
              <a:t>,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04" baseline="5847" dirty="0">
                <a:latin typeface="Arial Unicode MS"/>
                <a:cs typeface="Arial Unicode MS"/>
              </a:rPr>
              <a:t> </a:t>
            </a:r>
            <a:r>
              <a:rPr sz="1425" spc="-172" baseline="5847" dirty="0">
                <a:latin typeface="Arial Unicode MS"/>
                <a:cs typeface="Arial Unicode MS"/>
              </a:rPr>
              <a:t>전후좌우</a:t>
            </a:r>
            <a:r>
              <a:rPr sz="1425" spc="-75" baseline="5847" dirty="0">
                <a:latin typeface="Arial Unicode MS"/>
                <a:cs typeface="Arial Unicode MS"/>
              </a:rPr>
              <a:t>를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42" baseline="5847" dirty="0">
                <a:latin typeface="Arial Unicode MS"/>
                <a:cs typeface="Arial Unicode MS"/>
              </a:rPr>
              <a:t> </a:t>
            </a:r>
            <a:r>
              <a:rPr sz="1425" spc="-172" baseline="5847" dirty="0">
                <a:latin typeface="Arial Unicode MS"/>
                <a:cs typeface="Arial Unicode MS"/>
              </a:rPr>
              <a:t>충분</a:t>
            </a:r>
            <a:r>
              <a:rPr sz="1425" spc="-75" baseline="5847" dirty="0">
                <a:latin typeface="Arial Unicode MS"/>
                <a:cs typeface="Arial Unicode MS"/>
              </a:rPr>
              <a:t>히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42" baseline="5847" dirty="0">
                <a:latin typeface="Arial Unicode MS"/>
                <a:cs typeface="Arial Unicode MS"/>
              </a:rPr>
              <a:t> </a:t>
            </a:r>
            <a:r>
              <a:rPr sz="1425" spc="-172" baseline="5847" dirty="0">
                <a:latin typeface="Arial Unicode MS"/>
                <a:cs typeface="Arial Unicode MS"/>
              </a:rPr>
              <a:t>관찰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966214" y="2100204"/>
            <a:ext cx="288734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00"/>
              </a:lnSpc>
            </a:pPr>
            <a:r>
              <a:rPr sz="950" spc="-105" dirty="0">
                <a:latin typeface="Arial Unicode MS"/>
                <a:cs typeface="Arial Unicode MS"/>
              </a:rPr>
              <a:t>하여</a:t>
            </a:r>
            <a:r>
              <a:rPr sz="950" spc="-50" dirty="0">
                <a:latin typeface="Arial Unicode MS"/>
                <a:cs typeface="Arial Unicode MS"/>
              </a:rPr>
              <a:t>야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35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하</a:t>
            </a:r>
            <a:r>
              <a:rPr sz="950" spc="-50" dirty="0">
                <a:latin typeface="Arial Unicode MS"/>
                <a:cs typeface="Arial Unicode MS"/>
              </a:rPr>
              <a:t>며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35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적</a:t>
            </a:r>
            <a:r>
              <a:rPr sz="950" spc="-50" dirty="0">
                <a:latin typeface="Arial Unicode MS"/>
                <a:cs typeface="Arial Unicode MS"/>
              </a:rPr>
              <a:t>재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40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화물</a:t>
            </a:r>
            <a:r>
              <a:rPr sz="950" spc="-50" dirty="0">
                <a:latin typeface="Arial Unicode MS"/>
                <a:cs typeface="Arial Unicode MS"/>
              </a:rPr>
              <a:t>에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35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가</a:t>
            </a:r>
            <a:r>
              <a:rPr sz="950" spc="-50" dirty="0">
                <a:latin typeface="Arial Unicode MS"/>
                <a:cs typeface="Arial Unicode MS"/>
              </a:rPr>
              <a:t>려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40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시야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35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현저하</a:t>
            </a:r>
            <a:r>
              <a:rPr sz="950" spc="-50" dirty="0">
                <a:latin typeface="Arial Unicode MS"/>
                <a:cs typeface="Arial Unicode MS"/>
              </a:rPr>
              <a:t>게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35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방해할</a:t>
            </a:r>
            <a:r>
              <a:rPr sz="950" spc="-70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때</a:t>
            </a:r>
            <a:r>
              <a:rPr sz="950" spc="-114" dirty="0">
                <a:latin typeface="Arial Unicode MS"/>
                <a:cs typeface="Arial Unicode MS"/>
              </a:rPr>
              <a:t>에</a:t>
            </a:r>
            <a:r>
              <a:rPr sz="950" spc="-50" dirty="0">
                <a:latin typeface="Arial Unicode MS"/>
                <a:cs typeface="Arial Unicode MS"/>
              </a:rPr>
              <a:t>는</a:t>
            </a:r>
            <a:r>
              <a:rPr sz="950" spc="5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다음</a:t>
            </a:r>
            <a:r>
              <a:rPr sz="950" spc="-50" dirty="0">
                <a:latin typeface="Arial Unicode MS"/>
                <a:cs typeface="Arial Unicode MS"/>
              </a:rPr>
              <a:t>과</a:t>
            </a:r>
            <a:r>
              <a:rPr sz="950" spc="5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같</a:t>
            </a:r>
            <a:r>
              <a:rPr sz="950" spc="-50" dirty="0">
                <a:latin typeface="Arial Unicode MS"/>
                <a:cs typeface="Arial Unicode MS"/>
              </a:rPr>
              <a:t>은</a:t>
            </a:r>
            <a:r>
              <a:rPr sz="950" spc="5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조치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5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한다</a:t>
            </a:r>
            <a:endParaRPr sz="950">
              <a:latin typeface="Arial Unicode MS"/>
              <a:cs typeface="Arial Unicode MS"/>
            </a:endParaRPr>
          </a:p>
          <a:p>
            <a:pPr marL="23495">
              <a:lnSpc>
                <a:spcPct val="100000"/>
              </a:lnSpc>
              <a:spcBef>
                <a:spcPts val="30"/>
              </a:spcBef>
            </a:pPr>
            <a:r>
              <a:rPr sz="1050" spc="367" baseline="7936" dirty="0">
                <a:solidFill>
                  <a:srgbClr val="BABABA"/>
                </a:solidFill>
                <a:latin typeface="Arial Unicode MS"/>
                <a:cs typeface="Arial Unicode MS"/>
              </a:rPr>
              <a:t>▶</a:t>
            </a:r>
            <a:r>
              <a:rPr sz="1050" spc="-127" baseline="7936" dirty="0">
                <a:solidFill>
                  <a:srgbClr val="BABABA"/>
                </a:solidFill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유도자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-160" dirty="0"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배치하</a:t>
            </a:r>
            <a:r>
              <a:rPr sz="950" spc="-50" dirty="0">
                <a:latin typeface="Arial Unicode MS"/>
                <a:cs typeface="Arial Unicode MS"/>
              </a:rPr>
              <a:t>여</a:t>
            </a:r>
            <a:r>
              <a:rPr sz="950" spc="-160" dirty="0"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유도시킨다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977259" y="2557398"/>
            <a:ext cx="969644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36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▶</a:t>
            </a:r>
            <a:r>
              <a:rPr sz="1050" spc="-165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후진으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진행한다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717035" y="2771585"/>
            <a:ext cx="313372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20" dirty="0">
                <a:solidFill>
                  <a:srgbClr val="A7D36D"/>
                </a:solidFill>
                <a:latin typeface="Tahoma"/>
                <a:cs typeface="Tahoma"/>
              </a:rPr>
              <a:t>04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187" baseline="5847" dirty="0">
                <a:latin typeface="Arial Unicode MS"/>
                <a:cs typeface="Arial Unicode MS"/>
              </a:rPr>
              <a:t>화물적</a:t>
            </a:r>
            <a:r>
              <a:rPr sz="1425" spc="-75" baseline="5847" dirty="0">
                <a:latin typeface="Arial Unicode MS"/>
                <a:cs typeface="Arial Unicode MS"/>
              </a:rPr>
              <a:t>재</a:t>
            </a:r>
            <a:r>
              <a:rPr sz="1425" spc="179" baseline="5847" dirty="0">
                <a:latin typeface="Arial Unicode MS"/>
                <a:cs typeface="Arial Unicode MS"/>
              </a:rPr>
              <a:t> </a:t>
            </a:r>
            <a:r>
              <a:rPr sz="1425" spc="-187" baseline="5847" dirty="0">
                <a:latin typeface="Arial Unicode MS"/>
                <a:cs typeface="Arial Unicode MS"/>
              </a:rPr>
              <a:t>상태에</a:t>
            </a:r>
            <a:r>
              <a:rPr sz="1425" spc="-75" baseline="5847" dirty="0">
                <a:latin typeface="Arial Unicode MS"/>
                <a:cs typeface="Arial Unicode MS"/>
              </a:rPr>
              <a:t>서</a:t>
            </a:r>
            <a:r>
              <a:rPr sz="1425" spc="179" baseline="5847" dirty="0">
                <a:latin typeface="Arial Unicode MS"/>
                <a:cs typeface="Arial Unicode MS"/>
              </a:rPr>
              <a:t> </a:t>
            </a:r>
            <a:r>
              <a:rPr sz="1425" spc="7" baseline="5847" dirty="0">
                <a:latin typeface="Arial Unicode MS"/>
                <a:cs typeface="Arial Unicode MS"/>
              </a:rPr>
              <a:t>3</a:t>
            </a:r>
            <a:r>
              <a:rPr sz="1425" spc="37" baseline="5847" dirty="0">
                <a:latin typeface="Arial Unicode MS"/>
                <a:cs typeface="Arial Unicode MS"/>
              </a:rPr>
              <a:t>0</a:t>
            </a:r>
            <a:r>
              <a:rPr sz="1425" spc="-112" baseline="5847" dirty="0">
                <a:latin typeface="Arial Unicode MS"/>
                <a:cs typeface="Arial Unicode MS"/>
              </a:rPr>
              <a:t>㎝이상으</a:t>
            </a:r>
            <a:r>
              <a:rPr sz="1425" spc="-367" baseline="5847" dirty="0">
                <a:latin typeface="Arial Unicode MS"/>
                <a:cs typeface="Arial Unicode MS"/>
              </a:rPr>
              <a:t>로</a:t>
            </a:r>
            <a:r>
              <a:rPr sz="1425" spc="179" baseline="5847" dirty="0">
                <a:latin typeface="Arial Unicode MS"/>
                <a:cs typeface="Arial Unicode MS"/>
              </a:rPr>
              <a:t> </a:t>
            </a:r>
            <a:r>
              <a:rPr sz="1425" spc="-179" baseline="5847" dirty="0">
                <a:latin typeface="Arial Unicode MS"/>
                <a:cs typeface="Arial Unicode MS"/>
              </a:rPr>
              <a:t>들</a:t>
            </a:r>
            <a:r>
              <a:rPr sz="1425" spc="-75" baseline="5847" dirty="0">
                <a:latin typeface="Arial Unicode MS"/>
                <a:cs typeface="Arial Unicode MS"/>
              </a:rPr>
              <a:t>어</a:t>
            </a:r>
            <a:r>
              <a:rPr sz="1425" spc="179" baseline="5847" dirty="0">
                <a:latin typeface="Arial Unicode MS"/>
                <a:cs typeface="Arial Unicode MS"/>
              </a:rPr>
              <a:t> </a:t>
            </a:r>
            <a:r>
              <a:rPr sz="1425" spc="-187" baseline="5847" dirty="0">
                <a:latin typeface="Arial Unicode MS"/>
                <a:cs typeface="Arial Unicode MS"/>
              </a:rPr>
              <a:t>올리거</a:t>
            </a:r>
            <a:r>
              <a:rPr sz="1425" spc="-75" baseline="5847" dirty="0">
                <a:latin typeface="Arial Unicode MS"/>
                <a:cs typeface="Arial Unicode MS"/>
              </a:rPr>
              <a:t>나</a:t>
            </a:r>
            <a:r>
              <a:rPr sz="1425" spc="179" baseline="5847" dirty="0">
                <a:latin typeface="Arial Unicode MS"/>
                <a:cs typeface="Arial Unicode MS"/>
              </a:rPr>
              <a:t> </a:t>
            </a:r>
            <a:r>
              <a:rPr sz="1425" spc="-187" baseline="5847" dirty="0">
                <a:latin typeface="Arial Unicode MS"/>
                <a:cs typeface="Arial Unicode MS"/>
              </a:rPr>
              <a:t>마스트를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966226" y="2938404"/>
            <a:ext cx="24771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70" dirty="0">
                <a:latin typeface="Arial Unicode MS"/>
                <a:cs typeface="Arial Unicode MS"/>
              </a:rPr>
              <a:t>수직</a:t>
            </a:r>
            <a:r>
              <a:rPr sz="950" spc="-130" dirty="0">
                <a:latin typeface="Arial Unicode MS"/>
                <a:cs typeface="Arial Unicode MS"/>
              </a:rPr>
              <a:t>이</a:t>
            </a:r>
            <a:r>
              <a:rPr sz="950" spc="-50" dirty="0">
                <a:latin typeface="Arial Unicode MS"/>
                <a:cs typeface="Arial Unicode MS"/>
              </a:rPr>
              <a:t>나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앞으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기울</a:t>
            </a:r>
            <a:r>
              <a:rPr sz="950" spc="-50" dirty="0">
                <a:latin typeface="Arial Unicode MS"/>
                <a:cs typeface="Arial Unicode MS"/>
              </a:rPr>
              <a:t>인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상태에</a:t>
            </a:r>
            <a:r>
              <a:rPr sz="950" spc="-50" dirty="0">
                <a:latin typeface="Arial Unicode MS"/>
                <a:cs typeface="Arial Unicode MS"/>
              </a:rPr>
              <a:t>서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주행하</a:t>
            </a:r>
            <a:r>
              <a:rPr sz="950" spc="-50" dirty="0">
                <a:latin typeface="Arial Unicode MS"/>
                <a:cs typeface="Arial Unicode MS"/>
              </a:rPr>
              <a:t>지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않는다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17035" y="3152585"/>
            <a:ext cx="312864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20" dirty="0">
                <a:solidFill>
                  <a:srgbClr val="AFC058"/>
                </a:solidFill>
                <a:latin typeface="Tahoma"/>
                <a:cs typeface="Tahoma"/>
              </a:rPr>
              <a:t>05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포</a:t>
            </a:r>
            <a:r>
              <a:rPr sz="1425" spc="-75" baseline="5847" dirty="0">
                <a:latin typeface="Arial Unicode MS"/>
                <a:cs typeface="Arial Unicode MS"/>
              </a:rPr>
              <a:t>크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아래</a:t>
            </a:r>
            <a:r>
              <a:rPr sz="1425" spc="-75" baseline="5847" dirty="0">
                <a:latin typeface="Arial Unicode MS"/>
                <a:cs typeface="Arial Unicode MS"/>
              </a:rPr>
              <a:t>나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포</a:t>
            </a:r>
            <a:r>
              <a:rPr sz="1425" spc="-75" baseline="5847" dirty="0">
                <a:latin typeface="Arial Unicode MS"/>
                <a:cs typeface="Arial Unicode MS"/>
              </a:rPr>
              <a:t>크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등</a:t>
            </a:r>
            <a:r>
              <a:rPr sz="1425" spc="-75" baseline="5847" dirty="0">
                <a:latin typeface="Arial Unicode MS"/>
                <a:cs typeface="Arial Unicode MS"/>
              </a:rPr>
              <a:t>에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의</a:t>
            </a:r>
            <a:r>
              <a:rPr sz="1425" spc="-75" baseline="5847" dirty="0">
                <a:latin typeface="Arial Unicode MS"/>
                <a:cs typeface="Arial Unicode MS"/>
              </a:rPr>
              <a:t>해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지지되</a:t>
            </a:r>
            <a:r>
              <a:rPr sz="1425" spc="-75" baseline="5847" dirty="0">
                <a:latin typeface="Arial Unicode MS"/>
                <a:cs typeface="Arial Unicode MS"/>
              </a:rPr>
              <a:t>고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있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화물아래</a:t>
            </a:r>
            <a:r>
              <a:rPr sz="1425" spc="-75" baseline="5847" dirty="0">
                <a:latin typeface="Arial Unicode MS"/>
                <a:cs typeface="Arial Unicode MS"/>
              </a:rPr>
              <a:t>에</a:t>
            </a:r>
            <a:r>
              <a:rPr sz="1425" spc="-44" baseline="5847" dirty="0">
                <a:latin typeface="Arial Unicode MS"/>
                <a:cs typeface="Arial Unicode MS"/>
              </a:rPr>
              <a:t> </a:t>
            </a:r>
            <a:r>
              <a:rPr sz="1425" spc="-254" baseline="5847" dirty="0">
                <a:latin typeface="Arial Unicode MS"/>
                <a:cs typeface="Arial Unicode MS"/>
              </a:rPr>
              <a:t>사람이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966214" y="3319403"/>
            <a:ext cx="10547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35" dirty="0">
                <a:latin typeface="Arial Unicode MS"/>
                <a:cs typeface="Arial Unicode MS"/>
              </a:rPr>
              <a:t>출입하</a:t>
            </a:r>
            <a:r>
              <a:rPr sz="950" spc="-50" dirty="0">
                <a:latin typeface="Arial Unicode MS"/>
                <a:cs typeface="Arial Unicode MS"/>
              </a:rPr>
              <a:t>지</a:t>
            </a:r>
            <a:r>
              <a:rPr sz="950" spc="15" dirty="0">
                <a:latin typeface="Arial Unicode MS"/>
                <a:cs typeface="Arial Unicode MS"/>
              </a:rPr>
              <a:t> </a:t>
            </a:r>
            <a:r>
              <a:rPr sz="950" spc="-135" dirty="0">
                <a:latin typeface="Arial Unicode MS"/>
                <a:cs typeface="Arial Unicode MS"/>
              </a:rPr>
              <a:t>않도</a:t>
            </a:r>
            <a:r>
              <a:rPr sz="950" spc="-50" dirty="0">
                <a:latin typeface="Arial Unicode MS"/>
                <a:cs typeface="Arial Unicode MS"/>
              </a:rPr>
              <a:t>록</a:t>
            </a:r>
            <a:r>
              <a:rPr sz="950" spc="15" dirty="0">
                <a:latin typeface="Arial Unicode MS"/>
                <a:cs typeface="Arial Unicode MS"/>
              </a:rPr>
              <a:t> </a:t>
            </a:r>
            <a:r>
              <a:rPr sz="950" spc="-135" dirty="0">
                <a:latin typeface="Arial Unicode MS"/>
                <a:cs typeface="Arial Unicode MS"/>
              </a:rPr>
              <a:t>한다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717035" y="3533585"/>
            <a:ext cx="314325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20" dirty="0">
                <a:solidFill>
                  <a:srgbClr val="DED061"/>
                </a:solidFill>
                <a:latin typeface="Tahoma"/>
                <a:cs typeface="Tahoma"/>
              </a:rPr>
              <a:t>06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선회하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경우에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후륜</a:t>
            </a:r>
            <a:r>
              <a:rPr sz="1425" spc="-75" baseline="5847" dirty="0">
                <a:latin typeface="Arial Unicode MS"/>
                <a:cs typeface="Arial Unicode MS"/>
              </a:rPr>
              <a:t>이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바깥쪽으</a:t>
            </a:r>
            <a:r>
              <a:rPr sz="1425" spc="-75" baseline="5847" dirty="0">
                <a:latin typeface="Arial Unicode MS"/>
                <a:cs typeface="Arial Unicode MS"/>
              </a:rPr>
              <a:t>로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크</a:t>
            </a:r>
            <a:r>
              <a:rPr sz="1425" spc="-75" baseline="5847" dirty="0">
                <a:latin typeface="Arial Unicode MS"/>
                <a:cs typeface="Arial Unicode MS"/>
              </a:rPr>
              <a:t>게</a:t>
            </a:r>
            <a:r>
              <a:rPr sz="1425" spc="7" baseline="5847" dirty="0">
                <a:latin typeface="Arial Unicode MS"/>
                <a:cs typeface="Arial Unicode MS"/>
              </a:rPr>
              <a:t> </a:t>
            </a:r>
            <a:r>
              <a:rPr sz="1425" spc="-217" baseline="5847" dirty="0">
                <a:latin typeface="Arial Unicode MS"/>
                <a:cs typeface="Arial Unicode MS"/>
              </a:rPr>
              <a:t>회전하므</a:t>
            </a:r>
            <a:r>
              <a:rPr sz="1425" spc="-75" baseline="5847" dirty="0">
                <a:latin typeface="Arial Unicode MS"/>
                <a:cs typeface="Arial Unicode MS"/>
              </a:rPr>
              <a:t>로</a:t>
            </a:r>
            <a:r>
              <a:rPr sz="1425" spc="30" baseline="5847" dirty="0">
                <a:latin typeface="Arial Unicode MS"/>
                <a:cs typeface="Arial Unicode MS"/>
              </a:rPr>
              <a:t> </a:t>
            </a:r>
            <a:r>
              <a:rPr sz="1425" spc="-195" baseline="5847" dirty="0">
                <a:latin typeface="Arial Unicode MS"/>
                <a:cs typeface="Arial Unicode MS"/>
              </a:rPr>
              <a:t>사</a:t>
            </a:r>
            <a:r>
              <a:rPr sz="1425" spc="-75" baseline="5847" dirty="0">
                <a:latin typeface="Arial Unicode MS"/>
                <a:cs typeface="Arial Unicode MS"/>
              </a:rPr>
              <a:t>람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966214" y="3700403"/>
            <a:ext cx="276669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30" dirty="0">
                <a:latin typeface="Arial Unicode MS"/>
                <a:cs typeface="Arial Unicode MS"/>
              </a:rPr>
              <a:t>이</a:t>
            </a:r>
            <a:r>
              <a:rPr sz="950" spc="-50" dirty="0">
                <a:latin typeface="Arial Unicode MS"/>
                <a:cs typeface="Arial Unicode MS"/>
              </a:rPr>
              <a:t>나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건물</a:t>
            </a:r>
            <a:r>
              <a:rPr sz="950" spc="-50" dirty="0">
                <a:latin typeface="Arial Unicode MS"/>
                <a:cs typeface="Arial Unicode MS"/>
              </a:rPr>
              <a:t>에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접</a:t>
            </a:r>
            <a:r>
              <a:rPr sz="950" spc="-50" dirty="0">
                <a:latin typeface="Arial Unicode MS"/>
                <a:cs typeface="Arial Unicode MS"/>
              </a:rPr>
              <a:t>촉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또</a:t>
            </a:r>
            <a:r>
              <a:rPr sz="950" spc="-50" dirty="0">
                <a:latin typeface="Arial Unicode MS"/>
                <a:cs typeface="Arial Unicode MS"/>
              </a:rPr>
              <a:t>는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충돌하</a:t>
            </a:r>
            <a:r>
              <a:rPr sz="950" spc="-50" dirty="0">
                <a:latin typeface="Arial Unicode MS"/>
                <a:cs typeface="Arial Unicode MS"/>
              </a:rPr>
              <a:t>지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않도</a:t>
            </a:r>
            <a:r>
              <a:rPr sz="950" spc="-50" dirty="0">
                <a:latin typeface="Arial Unicode MS"/>
                <a:cs typeface="Arial Unicode MS"/>
              </a:rPr>
              <a:t>록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천천</a:t>
            </a:r>
            <a:r>
              <a:rPr sz="950" spc="-50" dirty="0">
                <a:latin typeface="Arial Unicode MS"/>
                <a:cs typeface="Arial Unicode MS"/>
              </a:rPr>
              <a:t>히</a:t>
            </a:r>
            <a:r>
              <a:rPr sz="950" spc="3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선회한다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717035" y="3914585"/>
            <a:ext cx="3143250" cy="3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1620" marR="5080" indent="-249554">
              <a:lnSpc>
                <a:spcPct val="86500"/>
              </a:lnSpc>
            </a:pPr>
            <a:r>
              <a:rPr sz="1300" spc="-120" dirty="0">
                <a:solidFill>
                  <a:srgbClr val="F5BC57"/>
                </a:solidFill>
                <a:latin typeface="Tahoma"/>
                <a:cs typeface="Tahoma"/>
              </a:rPr>
              <a:t>07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232" baseline="5847" dirty="0">
                <a:latin typeface="Arial Unicode MS"/>
                <a:cs typeface="Arial Unicode MS"/>
              </a:rPr>
              <a:t>도로상</a:t>
            </a:r>
            <a:r>
              <a:rPr sz="1425" spc="-75" baseline="5847" dirty="0">
                <a:latin typeface="Arial Unicode MS"/>
                <a:cs typeface="Arial Unicode MS"/>
              </a:rPr>
              <a:t>을</a:t>
            </a:r>
            <a:r>
              <a:rPr sz="1425" spc="157" baseline="5847" dirty="0">
                <a:latin typeface="Arial Unicode MS"/>
                <a:cs typeface="Arial Unicode MS"/>
              </a:rPr>
              <a:t> </a:t>
            </a:r>
            <a:r>
              <a:rPr sz="1425" spc="-232" baseline="5847" dirty="0">
                <a:latin typeface="Arial Unicode MS"/>
                <a:cs typeface="Arial Unicode MS"/>
              </a:rPr>
              <a:t>주행</a:t>
            </a:r>
            <a:r>
              <a:rPr sz="1425" spc="-75" baseline="5847" dirty="0">
                <a:latin typeface="Arial Unicode MS"/>
                <a:cs typeface="Arial Unicode MS"/>
              </a:rPr>
              <a:t>할</a:t>
            </a:r>
            <a:r>
              <a:rPr sz="1425" spc="157" baseline="5847" dirty="0">
                <a:latin typeface="Arial Unicode MS"/>
                <a:cs typeface="Arial Unicode MS"/>
              </a:rPr>
              <a:t> </a:t>
            </a:r>
            <a:r>
              <a:rPr sz="1425" spc="-232" baseline="5847" dirty="0">
                <a:latin typeface="Arial Unicode MS"/>
                <a:cs typeface="Arial Unicode MS"/>
              </a:rPr>
              <a:t>때에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spc="157" baseline="5847" dirty="0">
                <a:latin typeface="Arial Unicode MS"/>
                <a:cs typeface="Arial Unicode MS"/>
              </a:rPr>
              <a:t> </a:t>
            </a:r>
            <a:r>
              <a:rPr sz="1425" spc="-232" baseline="5847" dirty="0">
                <a:latin typeface="Arial Unicode MS"/>
                <a:cs typeface="Arial Unicode MS"/>
              </a:rPr>
              <a:t>포크</a:t>
            </a:r>
            <a:r>
              <a:rPr sz="1425" spc="-75" baseline="5847" dirty="0">
                <a:latin typeface="Arial Unicode MS"/>
                <a:cs typeface="Arial Unicode MS"/>
              </a:rPr>
              <a:t>의</a:t>
            </a:r>
            <a:r>
              <a:rPr sz="1425" spc="157" baseline="5847" dirty="0">
                <a:latin typeface="Arial Unicode MS"/>
                <a:cs typeface="Arial Unicode MS"/>
              </a:rPr>
              <a:t> </a:t>
            </a:r>
            <a:r>
              <a:rPr sz="1425" spc="-232" baseline="5847" dirty="0">
                <a:latin typeface="Arial Unicode MS"/>
                <a:cs typeface="Arial Unicode MS"/>
              </a:rPr>
              <a:t>선단</a:t>
            </a:r>
            <a:r>
              <a:rPr sz="1425" spc="-75" baseline="5847" dirty="0">
                <a:latin typeface="Arial Unicode MS"/>
                <a:cs typeface="Arial Unicode MS"/>
              </a:rPr>
              <a:t>에</a:t>
            </a:r>
            <a:r>
              <a:rPr sz="1425" spc="157" baseline="5847" dirty="0">
                <a:latin typeface="Arial Unicode MS"/>
                <a:cs typeface="Arial Unicode MS"/>
              </a:rPr>
              <a:t> </a:t>
            </a:r>
            <a:r>
              <a:rPr sz="1425" spc="-232" baseline="5847" dirty="0">
                <a:latin typeface="Arial Unicode MS"/>
                <a:cs typeface="Arial Unicode MS"/>
              </a:rPr>
              <a:t>표식</a:t>
            </a:r>
            <a:r>
              <a:rPr sz="1425" spc="-75" baseline="5847" dirty="0">
                <a:latin typeface="Arial Unicode MS"/>
                <a:cs typeface="Arial Unicode MS"/>
              </a:rPr>
              <a:t>을</a:t>
            </a:r>
            <a:r>
              <a:rPr sz="1425" spc="157" baseline="5847" dirty="0">
                <a:latin typeface="Arial Unicode MS"/>
                <a:cs typeface="Arial Unicode MS"/>
              </a:rPr>
              <a:t> </a:t>
            </a:r>
            <a:r>
              <a:rPr sz="1425" spc="-232" baseline="5847" dirty="0">
                <a:latin typeface="Arial Unicode MS"/>
                <a:cs typeface="Arial Unicode MS"/>
              </a:rPr>
              <a:t>부착하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spc="157" baseline="5847" dirty="0">
                <a:latin typeface="Arial Unicode MS"/>
                <a:cs typeface="Arial Unicode MS"/>
              </a:rPr>
              <a:t> </a:t>
            </a:r>
            <a:r>
              <a:rPr sz="1425" spc="-75" baseline="5847" dirty="0">
                <a:latin typeface="Arial Unicode MS"/>
                <a:cs typeface="Arial Unicode MS"/>
              </a:rPr>
              <a:t>등</a:t>
            </a:r>
            <a:r>
              <a:rPr sz="1425" spc="-22" baseline="5847" dirty="0">
                <a:latin typeface="Arial Unicode MS"/>
                <a:cs typeface="Arial Unicode MS"/>
              </a:rPr>
              <a:t> </a:t>
            </a:r>
            <a:r>
              <a:rPr sz="950" spc="-145" dirty="0">
                <a:latin typeface="Arial Unicode MS"/>
                <a:cs typeface="Arial Unicode MS"/>
              </a:rPr>
              <a:t>보행자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작업자</a:t>
            </a:r>
            <a:r>
              <a:rPr sz="950" spc="-50" dirty="0">
                <a:latin typeface="Arial Unicode MS"/>
                <a:cs typeface="Arial Unicode MS"/>
              </a:rPr>
              <a:t>가</a:t>
            </a:r>
            <a:r>
              <a:rPr sz="950" spc="-20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식별</a:t>
            </a:r>
            <a:r>
              <a:rPr sz="950" spc="-50" dirty="0">
                <a:latin typeface="Arial Unicode MS"/>
                <a:cs typeface="Arial Unicode MS"/>
              </a:rPr>
              <a:t>할</a:t>
            </a:r>
            <a:r>
              <a:rPr sz="950" spc="-20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수</a:t>
            </a:r>
            <a:r>
              <a:rPr sz="950" spc="-2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있도</a:t>
            </a:r>
            <a:r>
              <a:rPr sz="950" spc="-50" dirty="0">
                <a:latin typeface="Arial Unicode MS"/>
                <a:cs typeface="Arial Unicode MS"/>
              </a:rPr>
              <a:t>록</a:t>
            </a:r>
            <a:r>
              <a:rPr sz="950" spc="-20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한다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717035" y="4295585"/>
            <a:ext cx="314325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20" dirty="0">
                <a:solidFill>
                  <a:srgbClr val="F6B2B2"/>
                </a:solidFill>
                <a:latin typeface="Tahoma"/>
                <a:cs typeface="Tahoma"/>
              </a:rPr>
              <a:t>08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225" baseline="5847" dirty="0">
                <a:latin typeface="Arial Unicode MS"/>
                <a:cs typeface="Arial Unicode MS"/>
              </a:rPr>
              <a:t>포</a:t>
            </a:r>
            <a:r>
              <a:rPr sz="1425" spc="-75" baseline="5847" dirty="0">
                <a:latin typeface="Arial Unicode MS"/>
                <a:cs typeface="Arial Unicode MS"/>
              </a:rPr>
              <a:t>크</a:t>
            </a:r>
            <a:r>
              <a:rPr sz="1425" spc="187" baseline="5847" dirty="0">
                <a:latin typeface="Arial Unicode MS"/>
                <a:cs typeface="Arial Unicode MS"/>
              </a:rPr>
              <a:t> </a:t>
            </a:r>
            <a:r>
              <a:rPr sz="1425" spc="-225" baseline="5847" dirty="0">
                <a:latin typeface="Arial Unicode MS"/>
                <a:cs typeface="Arial Unicode MS"/>
              </a:rPr>
              <a:t>또</a:t>
            </a:r>
            <a:r>
              <a:rPr sz="1425" spc="-75" baseline="5847" dirty="0">
                <a:latin typeface="Arial Unicode MS"/>
                <a:cs typeface="Arial Unicode MS"/>
              </a:rPr>
              <a:t>는</a:t>
            </a:r>
            <a:r>
              <a:rPr sz="1425" spc="187" baseline="5847" dirty="0">
                <a:latin typeface="Arial Unicode MS"/>
                <a:cs typeface="Arial Unicode MS"/>
              </a:rPr>
              <a:t> </a:t>
            </a:r>
            <a:r>
              <a:rPr sz="1425" spc="-225" baseline="5847" dirty="0">
                <a:latin typeface="Arial Unicode MS"/>
                <a:cs typeface="Arial Unicode MS"/>
              </a:rPr>
              <a:t>파렛트</a:t>
            </a:r>
            <a:r>
              <a:rPr sz="1425" spc="37" baseline="5847" dirty="0">
                <a:latin typeface="Arial Unicode MS"/>
                <a:cs typeface="Arial Unicode MS"/>
              </a:rPr>
              <a:t>,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65" baseline="5847" dirty="0">
                <a:latin typeface="Arial Unicode MS"/>
                <a:cs typeface="Arial Unicode MS"/>
              </a:rPr>
              <a:t> </a:t>
            </a:r>
            <a:r>
              <a:rPr sz="1425" spc="-225" baseline="5847" dirty="0">
                <a:latin typeface="Arial Unicode MS"/>
                <a:cs typeface="Arial Unicode MS"/>
              </a:rPr>
              <a:t>스키드</a:t>
            </a:r>
            <a:r>
              <a:rPr sz="1425" spc="37" baseline="5847" dirty="0">
                <a:latin typeface="Arial Unicode MS"/>
                <a:cs typeface="Arial Unicode MS"/>
              </a:rPr>
              <a:t>,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65" baseline="5847" dirty="0">
                <a:latin typeface="Arial Unicode MS"/>
                <a:cs typeface="Arial Unicode MS"/>
              </a:rPr>
              <a:t> </a:t>
            </a:r>
            <a:r>
              <a:rPr sz="1425" spc="-225" baseline="5847" dirty="0">
                <a:latin typeface="Arial Unicode MS"/>
                <a:cs typeface="Arial Unicode MS"/>
              </a:rPr>
              <a:t>균형추</a:t>
            </a:r>
            <a:r>
              <a:rPr sz="1425" spc="-37" baseline="5847" dirty="0">
                <a:latin typeface="Arial Unicode MS"/>
                <a:cs typeface="Arial Unicode MS"/>
              </a:rPr>
              <a:t>(Counte</a:t>
            </a:r>
            <a:r>
              <a:rPr sz="1425" spc="52" baseline="5847" dirty="0">
                <a:latin typeface="Arial Unicode MS"/>
                <a:cs typeface="Arial Unicode MS"/>
              </a:rPr>
              <a:t>r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50" baseline="5847" dirty="0">
                <a:latin typeface="Arial Unicode MS"/>
                <a:cs typeface="Arial Unicode MS"/>
              </a:rPr>
              <a:t> </a:t>
            </a:r>
            <a:r>
              <a:rPr sz="1425" spc="-22" baseline="5847" dirty="0">
                <a:latin typeface="Arial Unicode MS"/>
                <a:cs typeface="Arial Unicode MS"/>
              </a:rPr>
              <a:t>balance</a:t>
            </a:r>
            <a:r>
              <a:rPr sz="1425" spc="60" baseline="5847" dirty="0">
                <a:latin typeface="Arial Unicode MS"/>
                <a:cs typeface="Arial Unicode MS"/>
              </a:rPr>
              <a:t>)</a:t>
            </a:r>
            <a:r>
              <a:rPr sz="1425" baseline="5847" dirty="0">
                <a:latin typeface="Arial Unicode MS"/>
                <a:cs typeface="Arial Unicode MS"/>
              </a:rPr>
              <a:t> </a:t>
            </a:r>
            <a:r>
              <a:rPr sz="1425" spc="-179" baseline="5847" dirty="0">
                <a:latin typeface="Arial Unicode MS"/>
                <a:cs typeface="Arial Unicode MS"/>
              </a:rPr>
              <a:t> </a:t>
            </a:r>
            <a:r>
              <a:rPr sz="1425" spc="-225" baseline="5847" dirty="0">
                <a:latin typeface="Arial Unicode MS"/>
                <a:cs typeface="Arial Unicode MS"/>
              </a:rPr>
              <a:t>등</a:t>
            </a:r>
            <a:r>
              <a:rPr sz="1425" spc="-75" baseline="5847" dirty="0">
                <a:latin typeface="Arial Unicode MS"/>
                <a:cs typeface="Arial Unicode MS"/>
              </a:rPr>
              <a:t>에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966214" y="4462403"/>
            <a:ext cx="149034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50" dirty="0">
                <a:latin typeface="Arial Unicode MS"/>
                <a:cs typeface="Arial Unicode MS"/>
              </a:rPr>
              <a:t>사람</a:t>
            </a:r>
            <a:r>
              <a:rPr sz="950" spc="-50" dirty="0">
                <a:latin typeface="Arial Unicode MS"/>
                <a:cs typeface="Arial Unicode MS"/>
              </a:rPr>
              <a:t>을</a:t>
            </a:r>
            <a:r>
              <a:rPr sz="950" spc="-1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태우</a:t>
            </a:r>
            <a:r>
              <a:rPr sz="950" spc="-50" dirty="0">
                <a:latin typeface="Arial Unicode MS"/>
                <a:cs typeface="Arial Unicode MS"/>
              </a:rPr>
              <a:t>고</a:t>
            </a:r>
            <a:r>
              <a:rPr sz="950" spc="-1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주행하</a:t>
            </a:r>
            <a:r>
              <a:rPr sz="950" spc="-50" dirty="0">
                <a:latin typeface="Arial Unicode MS"/>
                <a:cs typeface="Arial Unicode MS"/>
              </a:rPr>
              <a:t>지</a:t>
            </a:r>
            <a:r>
              <a:rPr sz="950" spc="-1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않는다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717035" y="4752785"/>
            <a:ext cx="3143250" cy="157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6360" algn="ctr">
              <a:lnSpc>
                <a:spcPts val="1505"/>
              </a:lnSpc>
            </a:pPr>
            <a:r>
              <a:rPr sz="1300" spc="-120" dirty="0">
                <a:solidFill>
                  <a:srgbClr val="DE9ABD"/>
                </a:solidFill>
                <a:latin typeface="Tahoma"/>
                <a:cs typeface="Tahoma"/>
              </a:rPr>
              <a:t>09</a:t>
            </a:r>
            <a:r>
              <a:rPr sz="1425" spc="-254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┃</a:t>
            </a:r>
            <a:r>
              <a:rPr sz="1425" spc="150" baseline="11695" dirty="0">
                <a:solidFill>
                  <a:srgbClr val="CCCCCC"/>
                </a:solidFill>
                <a:latin typeface="Arial Unicode MS"/>
                <a:cs typeface="Arial Unicode MS"/>
              </a:rPr>
              <a:t> </a:t>
            </a:r>
            <a:r>
              <a:rPr sz="1425" spc="-202" baseline="5847" dirty="0">
                <a:latin typeface="Arial Unicode MS"/>
                <a:cs typeface="Arial Unicode MS"/>
              </a:rPr>
              <a:t>일상점검</a:t>
            </a:r>
            <a:r>
              <a:rPr sz="1425" spc="-75" baseline="5847" dirty="0">
                <a:latin typeface="Arial Unicode MS"/>
                <a:cs typeface="Arial Unicode MS"/>
              </a:rPr>
              <a:t>이</a:t>
            </a:r>
            <a:r>
              <a:rPr sz="1425" spc="22" baseline="5847" dirty="0">
                <a:latin typeface="Arial Unicode MS"/>
                <a:cs typeface="Arial Unicode MS"/>
              </a:rPr>
              <a:t> </a:t>
            </a:r>
            <a:r>
              <a:rPr sz="1425" spc="-202" baseline="5847" dirty="0">
                <a:latin typeface="Arial Unicode MS"/>
                <a:cs typeface="Arial Unicode MS"/>
              </a:rPr>
              <a:t>끝나</a:t>
            </a:r>
            <a:r>
              <a:rPr sz="1425" spc="-75" baseline="5847" dirty="0">
                <a:latin typeface="Arial Unicode MS"/>
                <a:cs typeface="Arial Unicode MS"/>
              </a:rPr>
              <a:t>면</a:t>
            </a:r>
            <a:r>
              <a:rPr sz="1425" spc="22" baseline="5847" dirty="0">
                <a:latin typeface="Arial Unicode MS"/>
                <a:cs typeface="Arial Unicode MS"/>
              </a:rPr>
              <a:t> </a:t>
            </a:r>
            <a:r>
              <a:rPr sz="1425" spc="-202" baseline="5847" dirty="0">
                <a:latin typeface="Arial Unicode MS"/>
                <a:cs typeface="Arial Unicode MS"/>
              </a:rPr>
              <a:t>다음</a:t>
            </a:r>
            <a:r>
              <a:rPr sz="1425" spc="-75" baseline="5847" dirty="0">
                <a:latin typeface="Arial Unicode MS"/>
                <a:cs typeface="Arial Unicode MS"/>
              </a:rPr>
              <a:t>과</a:t>
            </a:r>
            <a:r>
              <a:rPr sz="1425" spc="22" baseline="5847" dirty="0">
                <a:latin typeface="Arial Unicode MS"/>
                <a:cs typeface="Arial Unicode MS"/>
              </a:rPr>
              <a:t> </a:t>
            </a:r>
            <a:r>
              <a:rPr sz="1425" spc="-202" baseline="5847" dirty="0">
                <a:latin typeface="Arial Unicode MS"/>
                <a:cs typeface="Arial Unicode MS"/>
              </a:rPr>
              <a:t>같</a:t>
            </a:r>
            <a:r>
              <a:rPr sz="1425" spc="-75" baseline="5847" dirty="0">
                <a:latin typeface="Arial Unicode MS"/>
                <a:cs typeface="Arial Unicode MS"/>
              </a:rPr>
              <a:t>은</a:t>
            </a:r>
            <a:r>
              <a:rPr sz="1425" spc="22" baseline="5847" dirty="0">
                <a:latin typeface="Arial Unicode MS"/>
                <a:cs typeface="Arial Unicode MS"/>
              </a:rPr>
              <a:t> </a:t>
            </a:r>
            <a:r>
              <a:rPr sz="1425" spc="-202" baseline="5847" dirty="0">
                <a:latin typeface="Arial Unicode MS"/>
                <a:cs typeface="Arial Unicode MS"/>
              </a:rPr>
              <a:t>순서</a:t>
            </a:r>
            <a:r>
              <a:rPr sz="1425" spc="-75" baseline="5847" dirty="0">
                <a:latin typeface="Arial Unicode MS"/>
                <a:cs typeface="Arial Unicode MS"/>
              </a:rPr>
              <a:t>로</a:t>
            </a:r>
            <a:r>
              <a:rPr sz="1425" spc="22" baseline="5847" dirty="0">
                <a:latin typeface="Arial Unicode MS"/>
                <a:cs typeface="Arial Unicode MS"/>
              </a:rPr>
              <a:t> </a:t>
            </a:r>
            <a:r>
              <a:rPr sz="1425" spc="-202" baseline="5847" dirty="0">
                <a:latin typeface="Arial Unicode MS"/>
                <a:cs typeface="Arial Unicode MS"/>
              </a:rPr>
              <a:t>지게차</a:t>
            </a:r>
            <a:r>
              <a:rPr sz="1425" spc="-75" baseline="5847" dirty="0">
                <a:latin typeface="Arial Unicode MS"/>
                <a:cs typeface="Arial Unicode MS"/>
              </a:rPr>
              <a:t>를</a:t>
            </a:r>
            <a:r>
              <a:rPr sz="1425" spc="22" baseline="5847" dirty="0">
                <a:latin typeface="Arial Unicode MS"/>
                <a:cs typeface="Arial Unicode MS"/>
              </a:rPr>
              <a:t> </a:t>
            </a:r>
            <a:r>
              <a:rPr sz="1425" spc="-202" baseline="5847" dirty="0">
                <a:latin typeface="Arial Unicode MS"/>
                <a:cs typeface="Arial Unicode MS"/>
              </a:rPr>
              <a:t>가동한다</a:t>
            </a:r>
            <a:endParaRPr sz="1425" baseline="5847">
              <a:latin typeface="Arial Unicode MS"/>
              <a:cs typeface="Arial Unicode MS"/>
            </a:endParaRPr>
          </a:p>
          <a:p>
            <a:pPr marL="371475" marR="5080" indent="-99060">
              <a:lnSpc>
                <a:spcPts val="1100"/>
              </a:lnSpc>
              <a:spcBef>
                <a:spcPts val="15"/>
              </a:spcBef>
            </a:pPr>
            <a:r>
              <a:rPr sz="1050" spc="367" baseline="7936" dirty="0">
                <a:solidFill>
                  <a:srgbClr val="BABABA"/>
                </a:solidFill>
                <a:latin typeface="Arial Unicode MS"/>
                <a:cs typeface="Arial Unicode MS"/>
              </a:rPr>
              <a:t>▶</a:t>
            </a:r>
            <a:r>
              <a:rPr sz="1050" spc="-127" baseline="7936" dirty="0">
                <a:solidFill>
                  <a:srgbClr val="BABABA"/>
                </a:solidFill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리프</a:t>
            </a:r>
            <a:r>
              <a:rPr sz="950" spc="-50" dirty="0">
                <a:latin typeface="Arial Unicode MS"/>
                <a:cs typeface="Arial Unicode MS"/>
              </a:rPr>
              <a:t>트</a:t>
            </a:r>
            <a:r>
              <a:rPr sz="950" spc="-135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및</a:t>
            </a:r>
            <a:r>
              <a:rPr sz="950" spc="-130" dirty="0"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틸트레버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-135" dirty="0"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조작하</a:t>
            </a:r>
            <a:r>
              <a:rPr sz="950" spc="-50" dirty="0">
                <a:latin typeface="Arial Unicode MS"/>
                <a:cs typeface="Arial Unicode MS"/>
              </a:rPr>
              <a:t>여</a:t>
            </a:r>
            <a:r>
              <a:rPr sz="950" spc="-135" dirty="0"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리프</a:t>
            </a:r>
            <a:r>
              <a:rPr sz="950" spc="-50" dirty="0">
                <a:latin typeface="Arial Unicode MS"/>
                <a:cs typeface="Arial Unicode MS"/>
              </a:rPr>
              <a:t>트</a:t>
            </a:r>
            <a:r>
              <a:rPr sz="950" spc="-135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및</a:t>
            </a:r>
            <a:r>
              <a:rPr sz="950" spc="-130" dirty="0"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틸</a:t>
            </a:r>
            <a:r>
              <a:rPr sz="950" spc="-50" dirty="0">
                <a:latin typeface="Arial Unicode MS"/>
                <a:cs typeface="Arial Unicode MS"/>
              </a:rPr>
              <a:t>트</a:t>
            </a:r>
            <a:r>
              <a:rPr sz="950" spc="-135" dirty="0">
                <a:latin typeface="Arial Unicode MS"/>
                <a:cs typeface="Arial Unicode MS"/>
              </a:rPr>
              <a:t> </a:t>
            </a:r>
            <a:r>
              <a:rPr sz="950" spc="-175" dirty="0">
                <a:latin typeface="Arial Unicode MS"/>
                <a:cs typeface="Arial Unicode MS"/>
              </a:rPr>
              <a:t>실린더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-11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전</a:t>
            </a:r>
            <a:r>
              <a:rPr sz="950" spc="-50" dirty="0">
                <a:latin typeface="Arial Unicode MS"/>
                <a:cs typeface="Arial Unicode MS"/>
              </a:rPr>
              <a:t>행</a:t>
            </a:r>
            <a:r>
              <a:rPr sz="950" spc="-15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정으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60" dirty="0">
                <a:latin typeface="Arial Unicode MS"/>
                <a:cs typeface="Arial Unicode MS"/>
              </a:rPr>
              <a:t>2~3</a:t>
            </a:r>
            <a:r>
              <a:rPr sz="950" spc="70" dirty="0">
                <a:latin typeface="Arial Unicode MS"/>
                <a:cs typeface="Arial Unicode MS"/>
              </a:rPr>
              <a:t>회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움직</a:t>
            </a:r>
            <a:r>
              <a:rPr sz="950" spc="-50" dirty="0">
                <a:latin typeface="Arial Unicode MS"/>
                <a:cs typeface="Arial Unicode MS"/>
              </a:rPr>
              <a:t>여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100" dirty="0">
                <a:latin typeface="Arial Unicode MS"/>
                <a:cs typeface="Arial Unicode MS"/>
              </a:rPr>
              <a:t>본다.</a:t>
            </a:r>
            <a:endParaRPr sz="950">
              <a:latin typeface="Arial Unicode MS"/>
              <a:cs typeface="Arial Unicode MS"/>
            </a:endParaRPr>
          </a:p>
          <a:p>
            <a:pPr marL="368300" marR="13970" indent="-95885">
              <a:lnSpc>
                <a:spcPts val="1100"/>
              </a:lnSpc>
              <a:spcBef>
                <a:spcPts val="200"/>
              </a:spcBef>
            </a:pPr>
            <a:r>
              <a:rPr sz="1050" spc="36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▶</a:t>
            </a:r>
            <a:r>
              <a:rPr sz="1050" spc="-165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마스트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8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뒤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8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틸트하</a:t>
            </a:r>
            <a:r>
              <a:rPr sz="950" spc="-50" dirty="0">
                <a:latin typeface="Arial Unicode MS"/>
                <a:cs typeface="Arial Unicode MS"/>
              </a:rPr>
              <a:t>여</a:t>
            </a:r>
            <a:r>
              <a:rPr sz="950" spc="8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포크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8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지</a:t>
            </a:r>
            <a:r>
              <a:rPr sz="950" spc="-50" dirty="0">
                <a:latin typeface="Arial Unicode MS"/>
                <a:cs typeface="Arial Unicode MS"/>
              </a:rPr>
              <a:t>상</a:t>
            </a:r>
            <a:r>
              <a:rPr sz="950" spc="80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약</a:t>
            </a:r>
            <a:r>
              <a:rPr sz="950" spc="80" dirty="0">
                <a:latin typeface="Arial Unicode MS"/>
                <a:cs typeface="Arial Unicode MS"/>
              </a:rPr>
              <a:t> </a:t>
            </a:r>
            <a:r>
              <a:rPr sz="950" spc="-45" dirty="0">
                <a:latin typeface="Arial Unicode MS"/>
                <a:cs typeface="Arial Unicode MS"/>
              </a:rPr>
              <a:t>20c</a:t>
            </a:r>
            <a:r>
              <a:rPr sz="950" spc="55" dirty="0">
                <a:latin typeface="Arial Unicode MS"/>
                <a:cs typeface="Arial Unicode MS"/>
              </a:rPr>
              <a:t>m</a:t>
            </a:r>
            <a:r>
              <a:rPr sz="950" spc="8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정도까지</a:t>
            </a:r>
            <a:r>
              <a:rPr sz="950" spc="-95" dirty="0">
                <a:latin typeface="Arial Unicode MS"/>
                <a:cs typeface="Arial Unicode MS"/>
              </a:rPr>
              <a:t> </a:t>
            </a:r>
            <a:r>
              <a:rPr sz="950" spc="-145" dirty="0">
                <a:latin typeface="Arial Unicode MS"/>
                <a:cs typeface="Arial Unicode MS"/>
              </a:rPr>
              <a:t>올린</a:t>
            </a:r>
            <a:r>
              <a:rPr sz="950" spc="-150" dirty="0">
                <a:latin typeface="Arial Unicode MS"/>
                <a:cs typeface="Arial Unicode MS"/>
              </a:rPr>
              <a:t>다</a:t>
            </a:r>
            <a:r>
              <a:rPr sz="950" spc="95" dirty="0">
                <a:latin typeface="Arial Unicode MS"/>
                <a:cs typeface="Arial Unicode MS"/>
              </a:rPr>
              <a:t>.</a:t>
            </a:r>
            <a:endParaRPr sz="950">
              <a:latin typeface="Arial Unicode MS"/>
              <a:cs typeface="Arial Unicode MS"/>
            </a:endParaRPr>
          </a:p>
          <a:p>
            <a:pPr marL="272415">
              <a:lnSpc>
                <a:spcPts val="1120"/>
              </a:lnSpc>
              <a:spcBef>
                <a:spcPts val="130"/>
              </a:spcBef>
            </a:pPr>
            <a:r>
              <a:rPr sz="1050" spc="36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▶</a:t>
            </a:r>
            <a:r>
              <a:rPr sz="1050" spc="-52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브레이</a:t>
            </a:r>
            <a:r>
              <a:rPr sz="950" spc="-50" dirty="0">
                <a:latin typeface="Arial Unicode MS"/>
                <a:cs typeface="Arial Unicode MS"/>
              </a:rPr>
              <a:t>크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페달</a:t>
            </a:r>
            <a:r>
              <a:rPr sz="950" spc="-50" dirty="0">
                <a:latin typeface="Arial Unicode MS"/>
                <a:cs typeface="Arial Unicode MS"/>
              </a:rPr>
              <a:t>을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누</a:t>
            </a:r>
            <a:r>
              <a:rPr sz="950" spc="-50" dirty="0">
                <a:latin typeface="Arial Unicode MS"/>
                <a:cs typeface="Arial Unicode MS"/>
              </a:rPr>
              <a:t>른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채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기</a:t>
            </a:r>
            <a:r>
              <a:rPr sz="950" spc="-50" dirty="0">
                <a:latin typeface="Arial Unicode MS"/>
                <a:cs typeface="Arial Unicode MS"/>
              </a:rPr>
              <a:t>어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변</a:t>
            </a:r>
            <a:r>
              <a:rPr sz="950" spc="-50" dirty="0">
                <a:latin typeface="Arial Unicode MS"/>
                <a:cs typeface="Arial Unicode MS"/>
              </a:rPr>
              <a:t>속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레버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앞뒤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움직여</a:t>
            </a:r>
            <a:endParaRPr sz="950">
              <a:latin typeface="Arial Unicode MS"/>
              <a:cs typeface="Arial Unicode MS"/>
            </a:endParaRPr>
          </a:p>
          <a:p>
            <a:pPr marL="377825">
              <a:lnSpc>
                <a:spcPts val="1120"/>
              </a:lnSpc>
            </a:pPr>
            <a:r>
              <a:rPr sz="950" spc="-150" dirty="0">
                <a:latin typeface="Arial Unicode MS"/>
                <a:cs typeface="Arial Unicode MS"/>
              </a:rPr>
              <a:t>보</a:t>
            </a:r>
            <a:r>
              <a:rPr sz="950" spc="-50" dirty="0">
                <a:latin typeface="Arial Unicode MS"/>
                <a:cs typeface="Arial Unicode MS"/>
              </a:rPr>
              <a:t>고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저</a:t>
            </a:r>
            <a:r>
              <a:rPr sz="950" spc="-50" dirty="0">
                <a:latin typeface="Arial Unicode MS"/>
                <a:cs typeface="Arial Unicode MS"/>
              </a:rPr>
              <a:t>속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위치</a:t>
            </a:r>
            <a:r>
              <a:rPr sz="950" spc="-50" dirty="0">
                <a:latin typeface="Arial Unicode MS"/>
                <a:cs typeface="Arial Unicode MS"/>
              </a:rPr>
              <a:t>에</a:t>
            </a:r>
            <a:r>
              <a:rPr sz="950" spc="-114" dirty="0">
                <a:latin typeface="Arial Unicode MS"/>
                <a:cs typeface="Arial Unicode MS"/>
              </a:rPr>
              <a:t> 놓는다.</a:t>
            </a:r>
            <a:endParaRPr sz="950">
              <a:latin typeface="Arial Unicode MS"/>
              <a:cs typeface="Arial Unicode MS"/>
            </a:endParaRPr>
          </a:p>
          <a:p>
            <a:pPr marL="272415">
              <a:lnSpc>
                <a:spcPct val="100000"/>
              </a:lnSpc>
              <a:spcBef>
                <a:spcPts val="160"/>
              </a:spcBef>
            </a:pPr>
            <a:r>
              <a:rPr sz="1050" spc="36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▶</a:t>
            </a:r>
            <a:r>
              <a:rPr sz="1050" spc="-15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주</a:t>
            </a:r>
            <a:r>
              <a:rPr sz="950" spc="-50" dirty="0">
                <a:latin typeface="Arial Unicode MS"/>
                <a:cs typeface="Arial Unicode MS"/>
              </a:rPr>
              <a:t>차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브레이크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-114" dirty="0">
                <a:latin typeface="Arial Unicode MS"/>
                <a:cs typeface="Arial Unicode MS"/>
              </a:rPr>
              <a:t> </a:t>
            </a:r>
            <a:r>
              <a:rPr sz="950" spc="-100" dirty="0">
                <a:latin typeface="Arial Unicode MS"/>
                <a:cs typeface="Arial Unicode MS"/>
              </a:rPr>
              <a:t>푼다.</a:t>
            </a:r>
            <a:endParaRPr sz="950">
              <a:latin typeface="Arial Unicode MS"/>
              <a:cs typeface="Arial Unicode MS"/>
            </a:endParaRPr>
          </a:p>
          <a:p>
            <a:pPr marL="272415">
              <a:lnSpc>
                <a:spcPct val="100000"/>
              </a:lnSpc>
              <a:spcBef>
                <a:spcPts val="160"/>
              </a:spcBef>
            </a:pPr>
            <a:r>
              <a:rPr sz="1050" spc="36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▶</a:t>
            </a:r>
            <a:r>
              <a:rPr sz="1050" spc="-15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 </a:t>
            </a:r>
            <a:r>
              <a:rPr sz="950" spc="-185" dirty="0">
                <a:latin typeface="Arial Unicode MS"/>
                <a:cs typeface="Arial Unicode MS"/>
              </a:rPr>
              <a:t>브레이</a:t>
            </a:r>
            <a:r>
              <a:rPr sz="950" spc="-50" dirty="0">
                <a:latin typeface="Arial Unicode MS"/>
                <a:cs typeface="Arial Unicode MS"/>
              </a:rPr>
              <a:t>크</a:t>
            </a:r>
            <a:r>
              <a:rPr sz="950" spc="-185" dirty="0">
                <a:latin typeface="Arial Unicode MS"/>
                <a:cs typeface="Arial Unicode MS"/>
              </a:rPr>
              <a:t> 페달에</a:t>
            </a:r>
            <a:r>
              <a:rPr sz="950" spc="-50" dirty="0">
                <a:latin typeface="Arial Unicode MS"/>
                <a:cs typeface="Arial Unicode MS"/>
              </a:rPr>
              <a:t>서</a:t>
            </a:r>
            <a:r>
              <a:rPr sz="950" spc="-185" dirty="0">
                <a:latin typeface="Arial Unicode MS"/>
                <a:cs typeface="Arial Unicode MS"/>
              </a:rPr>
              <a:t> 발</a:t>
            </a:r>
            <a:r>
              <a:rPr sz="950" spc="-50" dirty="0">
                <a:latin typeface="Arial Unicode MS"/>
                <a:cs typeface="Arial Unicode MS"/>
              </a:rPr>
              <a:t>을</a:t>
            </a:r>
            <a:r>
              <a:rPr sz="950" spc="-185" dirty="0">
                <a:latin typeface="Arial Unicode MS"/>
                <a:cs typeface="Arial Unicode MS"/>
              </a:rPr>
              <a:t> 떼</a:t>
            </a:r>
            <a:r>
              <a:rPr sz="950" spc="-50" dirty="0">
                <a:latin typeface="Arial Unicode MS"/>
                <a:cs typeface="Arial Unicode MS"/>
              </a:rPr>
              <a:t>고</a:t>
            </a:r>
            <a:r>
              <a:rPr sz="950" spc="-185" dirty="0">
                <a:latin typeface="Arial Unicode MS"/>
                <a:cs typeface="Arial Unicode MS"/>
              </a:rPr>
              <a:t> 서서</a:t>
            </a:r>
            <a:r>
              <a:rPr sz="950" spc="-50" dirty="0">
                <a:latin typeface="Arial Unicode MS"/>
                <a:cs typeface="Arial Unicode MS"/>
              </a:rPr>
              <a:t>히</a:t>
            </a:r>
            <a:r>
              <a:rPr sz="950" spc="-185" dirty="0">
                <a:latin typeface="Arial Unicode MS"/>
                <a:cs typeface="Arial Unicode MS"/>
              </a:rPr>
              <a:t> 가</a:t>
            </a:r>
            <a:r>
              <a:rPr sz="950" spc="-50" dirty="0">
                <a:latin typeface="Arial Unicode MS"/>
                <a:cs typeface="Arial Unicode MS"/>
              </a:rPr>
              <a:t>속</a:t>
            </a:r>
            <a:r>
              <a:rPr sz="950" spc="-185" dirty="0">
                <a:latin typeface="Arial Unicode MS"/>
                <a:cs typeface="Arial Unicode MS"/>
              </a:rPr>
              <a:t> 페달</a:t>
            </a:r>
            <a:r>
              <a:rPr sz="950" spc="-50" dirty="0">
                <a:latin typeface="Arial Unicode MS"/>
                <a:cs typeface="Arial Unicode MS"/>
              </a:rPr>
              <a:t>을</a:t>
            </a:r>
            <a:r>
              <a:rPr sz="950" spc="-185" dirty="0">
                <a:latin typeface="Arial Unicode MS"/>
                <a:cs typeface="Arial Unicode MS"/>
              </a:rPr>
              <a:t> 밟는</a:t>
            </a:r>
            <a:r>
              <a:rPr sz="950" spc="-150" dirty="0">
                <a:latin typeface="Arial Unicode MS"/>
                <a:cs typeface="Arial Unicode MS"/>
              </a:rPr>
              <a:t>다</a:t>
            </a:r>
            <a:r>
              <a:rPr sz="950" spc="95" dirty="0">
                <a:latin typeface="Arial Unicode MS"/>
                <a:cs typeface="Arial Unicode MS"/>
              </a:rPr>
              <a:t>.</a:t>
            </a:r>
            <a:endParaRPr sz="950">
              <a:latin typeface="Arial Unicode MS"/>
              <a:cs typeface="Arial Unicode MS"/>
            </a:endParaRPr>
          </a:p>
          <a:p>
            <a:pPr marL="272415">
              <a:lnSpc>
                <a:spcPct val="100000"/>
              </a:lnSpc>
              <a:spcBef>
                <a:spcPts val="160"/>
              </a:spcBef>
            </a:pPr>
            <a:r>
              <a:rPr sz="1050" spc="367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▶</a:t>
            </a:r>
            <a:r>
              <a:rPr sz="1050" spc="-165" baseline="7936" dirty="0">
                <a:solidFill>
                  <a:srgbClr val="999999"/>
                </a:solidFill>
                <a:latin typeface="Arial Unicode MS"/>
                <a:cs typeface="Arial Unicode MS"/>
              </a:rPr>
              <a:t> </a:t>
            </a:r>
            <a:r>
              <a:rPr sz="950" spc="-185" dirty="0">
                <a:latin typeface="Arial Unicode MS"/>
                <a:cs typeface="Arial Unicode MS"/>
              </a:rPr>
              <a:t>브레이</a:t>
            </a:r>
            <a:r>
              <a:rPr sz="950" spc="-50" dirty="0">
                <a:latin typeface="Arial Unicode MS"/>
                <a:cs typeface="Arial Unicode MS"/>
              </a:rPr>
              <a:t>크</a:t>
            </a:r>
            <a:r>
              <a:rPr sz="950" spc="-185" dirty="0">
                <a:latin typeface="Arial Unicode MS"/>
                <a:cs typeface="Arial Unicode MS"/>
              </a:rPr>
              <a:t> 페달</a:t>
            </a:r>
            <a:r>
              <a:rPr sz="950" spc="-50" dirty="0">
                <a:latin typeface="Arial Unicode MS"/>
                <a:cs typeface="Arial Unicode MS"/>
              </a:rPr>
              <a:t>을</a:t>
            </a:r>
            <a:r>
              <a:rPr sz="950" spc="-185" dirty="0">
                <a:latin typeface="Arial Unicode MS"/>
                <a:cs typeface="Arial Unicode MS"/>
              </a:rPr>
              <a:t> 눌</a:t>
            </a:r>
            <a:r>
              <a:rPr sz="950" spc="-50" dirty="0">
                <a:latin typeface="Arial Unicode MS"/>
                <a:cs typeface="Arial Unicode MS"/>
              </a:rPr>
              <a:t>러</a:t>
            </a:r>
            <a:r>
              <a:rPr sz="950" spc="-185" dirty="0">
                <a:latin typeface="Arial Unicode MS"/>
                <a:cs typeface="Arial Unicode MS"/>
              </a:rPr>
              <a:t> 재동기능</a:t>
            </a:r>
            <a:r>
              <a:rPr sz="950" spc="-50" dirty="0">
                <a:latin typeface="Arial Unicode MS"/>
                <a:cs typeface="Arial Unicode MS"/>
              </a:rPr>
              <a:t>이</a:t>
            </a:r>
            <a:r>
              <a:rPr sz="950" spc="-185" dirty="0">
                <a:latin typeface="Arial Unicode MS"/>
                <a:cs typeface="Arial Unicode MS"/>
              </a:rPr>
              <a:t> 정상이</a:t>
            </a:r>
            <a:r>
              <a:rPr sz="950" spc="-50" dirty="0">
                <a:latin typeface="Arial Unicode MS"/>
                <a:cs typeface="Arial Unicode MS"/>
              </a:rPr>
              <a:t>면</a:t>
            </a:r>
            <a:r>
              <a:rPr sz="950" spc="-185" dirty="0">
                <a:latin typeface="Arial Unicode MS"/>
                <a:cs typeface="Arial Unicode MS"/>
              </a:rPr>
              <a:t> 지게차</a:t>
            </a:r>
            <a:r>
              <a:rPr sz="950" spc="-50" dirty="0">
                <a:latin typeface="Arial Unicode MS"/>
                <a:cs typeface="Arial Unicode MS"/>
              </a:rPr>
              <a:t>를</a:t>
            </a:r>
            <a:r>
              <a:rPr sz="950" spc="-18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가동한다.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6223444" y="340550"/>
            <a:ext cx="545465" cy="545465"/>
          </a:xfrm>
          <a:custGeom>
            <a:avLst/>
            <a:gdLst/>
            <a:ahLst/>
            <a:cxnLst/>
            <a:rect l="l" t="t" r="r" b="b"/>
            <a:pathLst>
              <a:path w="545465" h="545465">
                <a:moveTo>
                  <a:pt x="272605" y="0"/>
                </a:moveTo>
                <a:lnTo>
                  <a:pt x="228405" y="3569"/>
                </a:lnTo>
                <a:lnTo>
                  <a:pt x="186469" y="13904"/>
                </a:lnTo>
                <a:lnTo>
                  <a:pt x="147360" y="30441"/>
                </a:lnTo>
                <a:lnTo>
                  <a:pt x="111640" y="52618"/>
                </a:lnTo>
                <a:lnTo>
                  <a:pt x="79871" y="79871"/>
                </a:lnTo>
                <a:lnTo>
                  <a:pt x="52618" y="111640"/>
                </a:lnTo>
                <a:lnTo>
                  <a:pt x="30441" y="147360"/>
                </a:lnTo>
                <a:lnTo>
                  <a:pt x="13904" y="186469"/>
                </a:lnTo>
                <a:lnTo>
                  <a:pt x="3569" y="228405"/>
                </a:lnTo>
                <a:lnTo>
                  <a:pt x="0" y="272605"/>
                </a:lnTo>
                <a:lnTo>
                  <a:pt x="904" y="294953"/>
                </a:lnTo>
                <a:lnTo>
                  <a:pt x="7926" y="338091"/>
                </a:lnTo>
                <a:lnTo>
                  <a:pt x="21433" y="378684"/>
                </a:lnTo>
                <a:lnTo>
                  <a:pt x="40860" y="416169"/>
                </a:lnTo>
                <a:lnTo>
                  <a:pt x="65645" y="449984"/>
                </a:lnTo>
                <a:lnTo>
                  <a:pt x="95226" y="479565"/>
                </a:lnTo>
                <a:lnTo>
                  <a:pt x="129041" y="504350"/>
                </a:lnTo>
                <a:lnTo>
                  <a:pt x="166526" y="523777"/>
                </a:lnTo>
                <a:lnTo>
                  <a:pt x="207119" y="537284"/>
                </a:lnTo>
                <a:lnTo>
                  <a:pt x="250257" y="544306"/>
                </a:lnTo>
                <a:lnTo>
                  <a:pt x="272605" y="545210"/>
                </a:lnTo>
                <a:lnTo>
                  <a:pt x="294953" y="544306"/>
                </a:lnTo>
                <a:lnTo>
                  <a:pt x="338091" y="537284"/>
                </a:lnTo>
                <a:lnTo>
                  <a:pt x="378684" y="523777"/>
                </a:lnTo>
                <a:lnTo>
                  <a:pt x="416169" y="504350"/>
                </a:lnTo>
                <a:lnTo>
                  <a:pt x="449984" y="479565"/>
                </a:lnTo>
                <a:lnTo>
                  <a:pt x="479565" y="449984"/>
                </a:lnTo>
                <a:lnTo>
                  <a:pt x="504350" y="416169"/>
                </a:lnTo>
                <a:lnTo>
                  <a:pt x="523777" y="378684"/>
                </a:lnTo>
                <a:lnTo>
                  <a:pt x="537284" y="338091"/>
                </a:lnTo>
                <a:lnTo>
                  <a:pt x="544306" y="294953"/>
                </a:lnTo>
                <a:lnTo>
                  <a:pt x="545211" y="272605"/>
                </a:lnTo>
                <a:lnTo>
                  <a:pt x="544306" y="250257"/>
                </a:lnTo>
                <a:lnTo>
                  <a:pt x="537284" y="207119"/>
                </a:lnTo>
                <a:lnTo>
                  <a:pt x="523777" y="166526"/>
                </a:lnTo>
                <a:lnTo>
                  <a:pt x="504350" y="129041"/>
                </a:lnTo>
                <a:lnTo>
                  <a:pt x="479565" y="95226"/>
                </a:lnTo>
                <a:lnTo>
                  <a:pt x="449984" y="65645"/>
                </a:lnTo>
                <a:lnTo>
                  <a:pt x="416169" y="40860"/>
                </a:lnTo>
                <a:lnTo>
                  <a:pt x="378684" y="21433"/>
                </a:lnTo>
                <a:lnTo>
                  <a:pt x="338091" y="7926"/>
                </a:lnTo>
                <a:lnTo>
                  <a:pt x="294953" y="904"/>
                </a:lnTo>
                <a:lnTo>
                  <a:pt x="272605" y="0"/>
                </a:lnTo>
                <a:close/>
              </a:path>
            </a:pathLst>
          </a:custGeom>
          <a:solidFill>
            <a:srgbClr val="00A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223444" y="340550"/>
            <a:ext cx="545211" cy="5452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213919" y="331025"/>
            <a:ext cx="564515" cy="564515"/>
          </a:xfrm>
          <a:custGeom>
            <a:avLst/>
            <a:gdLst/>
            <a:ahLst/>
            <a:cxnLst/>
            <a:rect l="l" t="t" r="r" b="b"/>
            <a:pathLst>
              <a:path w="564515" h="564515">
                <a:moveTo>
                  <a:pt x="564261" y="282130"/>
                </a:moveTo>
                <a:lnTo>
                  <a:pt x="560566" y="327874"/>
                </a:lnTo>
                <a:lnTo>
                  <a:pt x="549870" y="371276"/>
                </a:lnTo>
                <a:lnTo>
                  <a:pt x="532755" y="411752"/>
                </a:lnTo>
                <a:lnTo>
                  <a:pt x="509804" y="448720"/>
                </a:lnTo>
                <a:lnTo>
                  <a:pt x="481598" y="481598"/>
                </a:lnTo>
                <a:lnTo>
                  <a:pt x="448720" y="509804"/>
                </a:lnTo>
                <a:lnTo>
                  <a:pt x="411752" y="532755"/>
                </a:lnTo>
                <a:lnTo>
                  <a:pt x="371276" y="549870"/>
                </a:lnTo>
                <a:lnTo>
                  <a:pt x="327874" y="560566"/>
                </a:lnTo>
                <a:lnTo>
                  <a:pt x="282130" y="564260"/>
                </a:lnTo>
                <a:lnTo>
                  <a:pt x="259001" y="563325"/>
                </a:lnTo>
                <a:lnTo>
                  <a:pt x="214356" y="556057"/>
                </a:lnTo>
                <a:lnTo>
                  <a:pt x="172344" y="542079"/>
                </a:lnTo>
                <a:lnTo>
                  <a:pt x="133550" y="521973"/>
                </a:lnTo>
                <a:lnTo>
                  <a:pt x="98554" y="496321"/>
                </a:lnTo>
                <a:lnTo>
                  <a:pt x="67939" y="465706"/>
                </a:lnTo>
                <a:lnTo>
                  <a:pt x="42287" y="430710"/>
                </a:lnTo>
                <a:lnTo>
                  <a:pt x="22181" y="391916"/>
                </a:lnTo>
                <a:lnTo>
                  <a:pt x="8203" y="349904"/>
                </a:lnTo>
                <a:lnTo>
                  <a:pt x="935" y="305259"/>
                </a:lnTo>
                <a:lnTo>
                  <a:pt x="0" y="282130"/>
                </a:lnTo>
                <a:lnTo>
                  <a:pt x="935" y="259001"/>
                </a:lnTo>
                <a:lnTo>
                  <a:pt x="8203" y="214356"/>
                </a:lnTo>
                <a:lnTo>
                  <a:pt x="22181" y="172344"/>
                </a:lnTo>
                <a:lnTo>
                  <a:pt x="42287" y="133550"/>
                </a:lnTo>
                <a:lnTo>
                  <a:pt x="67939" y="98554"/>
                </a:lnTo>
                <a:lnTo>
                  <a:pt x="98554" y="67939"/>
                </a:lnTo>
                <a:lnTo>
                  <a:pt x="133550" y="42287"/>
                </a:lnTo>
                <a:lnTo>
                  <a:pt x="172344" y="22181"/>
                </a:lnTo>
                <a:lnTo>
                  <a:pt x="214356" y="8203"/>
                </a:lnTo>
                <a:lnTo>
                  <a:pt x="259001" y="935"/>
                </a:lnTo>
                <a:lnTo>
                  <a:pt x="282130" y="0"/>
                </a:lnTo>
                <a:lnTo>
                  <a:pt x="305259" y="935"/>
                </a:lnTo>
                <a:lnTo>
                  <a:pt x="349904" y="8203"/>
                </a:lnTo>
                <a:lnTo>
                  <a:pt x="391916" y="22181"/>
                </a:lnTo>
                <a:lnTo>
                  <a:pt x="430710" y="42287"/>
                </a:lnTo>
                <a:lnTo>
                  <a:pt x="465706" y="67939"/>
                </a:lnTo>
                <a:lnTo>
                  <a:pt x="496321" y="98554"/>
                </a:lnTo>
                <a:lnTo>
                  <a:pt x="521973" y="133550"/>
                </a:lnTo>
                <a:lnTo>
                  <a:pt x="542079" y="172344"/>
                </a:lnTo>
                <a:lnTo>
                  <a:pt x="556057" y="214356"/>
                </a:lnTo>
                <a:lnTo>
                  <a:pt x="563325" y="259001"/>
                </a:lnTo>
                <a:lnTo>
                  <a:pt x="564261" y="28213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313322" y="428751"/>
            <a:ext cx="373380" cy="373380"/>
          </a:xfrm>
          <a:custGeom>
            <a:avLst/>
            <a:gdLst/>
            <a:ahLst/>
            <a:cxnLst/>
            <a:rect l="l" t="t" r="r" b="b"/>
            <a:pathLst>
              <a:path w="373379" h="373380">
                <a:moveTo>
                  <a:pt x="186562" y="0"/>
                </a:moveTo>
                <a:lnTo>
                  <a:pt x="141783" y="5431"/>
                </a:lnTo>
                <a:lnTo>
                  <a:pt x="100899" y="20855"/>
                </a:lnTo>
                <a:lnTo>
                  <a:pt x="65217" y="44964"/>
                </a:lnTo>
                <a:lnTo>
                  <a:pt x="36043" y="76452"/>
                </a:lnTo>
                <a:lnTo>
                  <a:pt x="14684" y="114014"/>
                </a:lnTo>
                <a:lnTo>
                  <a:pt x="2446" y="156341"/>
                </a:lnTo>
                <a:lnTo>
                  <a:pt x="0" y="186563"/>
                </a:lnTo>
                <a:lnTo>
                  <a:pt x="619" y="201841"/>
                </a:lnTo>
                <a:lnTo>
                  <a:pt x="9527" y="245467"/>
                </a:lnTo>
                <a:lnTo>
                  <a:pt x="27991" y="284762"/>
                </a:lnTo>
                <a:lnTo>
                  <a:pt x="54705" y="318420"/>
                </a:lnTo>
                <a:lnTo>
                  <a:pt x="88363" y="345134"/>
                </a:lnTo>
                <a:lnTo>
                  <a:pt x="127658" y="363598"/>
                </a:lnTo>
                <a:lnTo>
                  <a:pt x="171284" y="372506"/>
                </a:lnTo>
                <a:lnTo>
                  <a:pt x="186562" y="373125"/>
                </a:lnTo>
                <a:lnTo>
                  <a:pt x="201841" y="372506"/>
                </a:lnTo>
                <a:lnTo>
                  <a:pt x="245467" y="363598"/>
                </a:lnTo>
                <a:lnTo>
                  <a:pt x="284762" y="345134"/>
                </a:lnTo>
                <a:lnTo>
                  <a:pt x="285307" y="344766"/>
                </a:lnTo>
                <a:lnTo>
                  <a:pt x="199325" y="344766"/>
                </a:lnTo>
                <a:lnTo>
                  <a:pt x="183261" y="344224"/>
                </a:lnTo>
                <a:lnTo>
                  <a:pt x="138558" y="335525"/>
                </a:lnTo>
                <a:lnTo>
                  <a:pt x="99934" y="317333"/>
                </a:lnTo>
                <a:lnTo>
                  <a:pt x="68482" y="291083"/>
                </a:lnTo>
                <a:lnTo>
                  <a:pt x="45292" y="258208"/>
                </a:lnTo>
                <a:lnTo>
                  <a:pt x="31454" y="220143"/>
                </a:lnTo>
                <a:lnTo>
                  <a:pt x="27851" y="186563"/>
                </a:lnTo>
                <a:lnTo>
                  <a:pt x="28524" y="171874"/>
                </a:lnTo>
                <a:lnTo>
                  <a:pt x="38155" y="130285"/>
                </a:lnTo>
                <a:lnTo>
                  <a:pt x="57948" y="93664"/>
                </a:lnTo>
                <a:lnTo>
                  <a:pt x="86291" y="63623"/>
                </a:lnTo>
                <a:lnTo>
                  <a:pt x="121575" y="41771"/>
                </a:lnTo>
                <a:lnTo>
                  <a:pt x="162188" y="29719"/>
                </a:lnTo>
                <a:lnTo>
                  <a:pt x="176633" y="28158"/>
                </a:lnTo>
                <a:lnTo>
                  <a:pt x="285010" y="28158"/>
                </a:lnTo>
                <a:lnTo>
                  <a:pt x="284762" y="27991"/>
                </a:lnTo>
                <a:lnTo>
                  <a:pt x="245467" y="9527"/>
                </a:lnTo>
                <a:lnTo>
                  <a:pt x="201841" y="619"/>
                </a:lnTo>
                <a:lnTo>
                  <a:pt x="186562" y="0"/>
                </a:lnTo>
                <a:close/>
              </a:path>
              <a:path w="373379" h="373380">
                <a:moveTo>
                  <a:pt x="285010" y="28158"/>
                </a:moveTo>
                <a:lnTo>
                  <a:pt x="176633" y="28158"/>
                </a:lnTo>
                <a:lnTo>
                  <a:pt x="192406" y="28742"/>
                </a:lnTo>
                <a:lnTo>
                  <a:pt x="207662" y="30560"/>
                </a:lnTo>
                <a:lnTo>
                  <a:pt x="249885" y="42870"/>
                </a:lnTo>
                <a:lnTo>
                  <a:pt x="285856" y="64320"/>
                </a:lnTo>
                <a:lnTo>
                  <a:pt x="314378" y="93441"/>
                </a:lnTo>
                <a:lnTo>
                  <a:pt x="334254" y="128761"/>
                </a:lnTo>
                <a:lnTo>
                  <a:pt x="344285" y="168811"/>
                </a:lnTo>
                <a:lnTo>
                  <a:pt x="345234" y="182957"/>
                </a:lnTo>
                <a:lnTo>
                  <a:pt x="344582" y="198052"/>
                </a:lnTo>
                <a:lnTo>
                  <a:pt x="335178" y="240554"/>
                </a:lnTo>
                <a:lnTo>
                  <a:pt x="315813" y="277751"/>
                </a:lnTo>
                <a:lnTo>
                  <a:pt x="288046" y="308190"/>
                </a:lnTo>
                <a:lnTo>
                  <a:pt x="253366" y="330445"/>
                </a:lnTo>
                <a:lnTo>
                  <a:pt x="213532" y="342978"/>
                </a:lnTo>
                <a:lnTo>
                  <a:pt x="199325" y="344766"/>
                </a:lnTo>
                <a:lnTo>
                  <a:pt x="285307" y="344766"/>
                </a:lnTo>
                <a:lnTo>
                  <a:pt x="318420" y="318420"/>
                </a:lnTo>
                <a:lnTo>
                  <a:pt x="345134" y="284762"/>
                </a:lnTo>
                <a:lnTo>
                  <a:pt x="363598" y="245467"/>
                </a:lnTo>
                <a:lnTo>
                  <a:pt x="372506" y="201841"/>
                </a:lnTo>
                <a:lnTo>
                  <a:pt x="373125" y="186563"/>
                </a:lnTo>
                <a:lnTo>
                  <a:pt x="372506" y="171284"/>
                </a:lnTo>
                <a:lnTo>
                  <a:pt x="363598" y="127658"/>
                </a:lnTo>
                <a:lnTo>
                  <a:pt x="345134" y="88363"/>
                </a:lnTo>
                <a:lnTo>
                  <a:pt x="318420" y="54705"/>
                </a:lnTo>
                <a:lnTo>
                  <a:pt x="296673" y="36043"/>
                </a:lnTo>
                <a:lnTo>
                  <a:pt x="285010" y="28158"/>
                </a:lnTo>
                <a:close/>
              </a:path>
            </a:pathLst>
          </a:custGeom>
          <a:solidFill>
            <a:srgbClr val="BC3F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457721" y="492912"/>
            <a:ext cx="84455" cy="80645"/>
          </a:xfrm>
          <a:custGeom>
            <a:avLst/>
            <a:gdLst/>
            <a:ahLst/>
            <a:cxnLst/>
            <a:rect l="l" t="t" r="r" b="b"/>
            <a:pathLst>
              <a:path w="84454" h="80645">
                <a:moveTo>
                  <a:pt x="0" y="80238"/>
                </a:moveTo>
                <a:lnTo>
                  <a:pt x="84315" y="80238"/>
                </a:lnTo>
                <a:lnTo>
                  <a:pt x="84315" y="0"/>
                </a:lnTo>
                <a:lnTo>
                  <a:pt x="0" y="0"/>
                </a:lnTo>
                <a:lnTo>
                  <a:pt x="0" y="80238"/>
                </a:lnTo>
                <a:close/>
              </a:path>
            </a:pathLst>
          </a:custGeom>
          <a:solidFill>
            <a:srgbClr val="BC3F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457721" y="657466"/>
            <a:ext cx="84455" cy="80645"/>
          </a:xfrm>
          <a:custGeom>
            <a:avLst/>
            <a:gdLst/>
            <a:ahLst/>
            <a:cxnLst/>
            <a:rect l="l" t="t" r="r" b="b"/>
            <a:pathLst>
              <a:path w="84454" h="80645">
                <a:moveTo>
                  <a:pt x="0" y="80251"/>
                </a:moveTo>
                <a:lnTo>
                  <a:pt x="84315" y="80251"/>
                </a:lnTo>
                <a:lnTo>
                  <a:pt x="84315" y="0"/>
                </a:lnTo>
                <a:lnTo>
                  <a:pt x="0" y="0"/>
                </a:lnTo>
                <a:lnTo>
                  <a:pt x="0" y="80251"/>
                </a:lnTo>
                <a:close/>
              </a:path>
            </a:pathLst>
          </a:custGeom>
          <a:solidFill>
            <a:srgbClr val="BC3F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377482" y="573151"/>
            <a:ext cx="245110" cy="84455"/>
          </a:xfrm>
          <a:custGeom>
            <a:avLst/>
            <a:gdLst/>
            <a:ahLst/>
            <a:cxnLst/>
            <a:rect l="l" t="t" r="r" b="b"/>
            <a:pathLst>
              <a:path w="245109" h="84454">
                <a:moveTo>
                  <a:pt x="0" y="0"/>
                </a:moveTo>
                <a:lnTo>
                  <a:pt x="244805" y="0"/>
                </a:lnTo>
                <a:lnTo>
                  <a:pt x="244805" y="84315"/>
                </a:lnTo>
                <a:lnTo>
                  <a:pt x="0" y="84315"/>
                </a:lnTo>
                <a:lnTo>
                  <a:pt x="0" y="0"/>
                </a:lnTo>
                <a:close/>
              </a:path>
            </a:pathLst>
          </a:custGeom>
          <a:solidFill>
            <a:srgbClr val="BC3F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36931" y="4193540"/>
            <a:ext cx="2921635" cy="562610"/>
          </a:xfrm>
          <a:custGeom>
            <a:avLst/>
            <a:gdLst/>
            <a:ahLst/>
            <a:cxnLst/>
            <a:rect l="l" t="t" r="r" b="b"/>
            <a:pathLst>
              <a:path w="2921635" h="562610">
                <a:moveTo>
                  <a:pt x="2862072" y="0"/>
                </a:moveTo>
                <a:lnTo>
                  <a:pt x="1460690" y="0"/>
                </a:lnTo>
                <a:lnTo>
                  <a:pt x="50488" y="651"/>
                </a:lnTo>
                <a:lnTo>
                  <a:pt x="14530" y="20419"/>
                </a:lnTo>
                <a:lnTo>
                  <a:pt x="0" y="59309"/>
                </a:lnTo>
                <a:lnTo>
                  <a:pt x="651" y="511994"/>
                </a:lnTo>
                <a:lnTo>
                  <a:pt x="20419" y="547952"/>
                </a:lnTo>
                <a:lnTo>
                  <a:pt x="59308" y="562483"/>
                </a:lnTo>
                <a:lnTo>
                  <a:pt x="2870892" y="561831"/>
                </a:lnTo>
                <a:lnTo>
                  <a:pt x="2906850" y="542063"/>
                </a:lnTo>
                <a:lnTo>
                  <a:pt x="2921381" y="503174"/>
                </a:lnTo>
                <a:lnTo>
                  <a:pt x="2920729" y="50488"/>
                </a:lnTo>
                <a:lnTo>
                  <a:pt x="2900961" y="14530"/>
                </a:lnTo>
                <a:lnTo>
                  <a:pt x="2862072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36931" y="4187697"/>
            <a:ext cx="2921635" cy="186055"/>
          </a:xfrm>
          <a:custGeom>
            <a:avLst/>
            <a:gdLst/>
            <a:ahLst/>
            <a:cxnLst/>
            <a:rect l="l" t="t" r="r" b="b"/>
            <a:pathLst>
              <a:path w="2921635" h="186054">
                <a:moveTo>
                  <a:pt x="2862072" y="0"/>
                </a:moveTo>
                <a:lnTo>
                  <a:pt x="1460690" y="0"/>
                </a:lnTo>
                <a:lnTo>
                  <a:pt x="50488" y="651"/>
                </a:lnTo>
                <a:lnTo>
                  <a:pt x="14530" y="20419"/>
                </a:lnTo>
                <a:lnTo>
                  <a:pt x="0" y="59309"/>
                </a:lnTo>
                <a:lnTo>
                  <a:pt x="651" y="135312"/>
                </a:lnTo>
                <a:lnTo>
                  <a:pt x="20419" y="171270"/>
                </a:lnTo>
                <a:lnTo>
                  <a:pt x="59308" y="185800"/>
                </a:lnTo>
                <a:lnTo>
                  <a:pt x="2870892" y="185149"/>
                </a:lnTo>
                <a:lnTo>
                  <a:pt x="2906850" y="165381"/>
                </a:lnTo>
                <a:lnTo>
                  <a:pt x="2921381" y="126491"/>
                </a:lnTo>
                <a:lnTo>
                  <a:pt x="2920729" y="50488"/>
                </a:lnTo>
                <a:lnTo>
                  <a:pt x="2900961" y="14530"/>
                </a:lnTo>
                <a:lnTo>
                  <a:pt x="2862072" y="0"/>
                </a:lnTo>
                <a:close/>
              </a:path>
            </a:pathLst>
          </a:custGeom>
          <a:solidFill>
            <a:srgbClr val="F5C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36931" y="4276216"/>
            <a:ext cx="2921635" cy="97790"/>
          </a:xfrm>
          <a:custGeom>
            <a:avLst/>
            <a:gdLst/>
            <a:ahLst/>
            <a:cxnLst/>
            <a:rect l="l" t="t" r="r" b="b"/>
            <a:pathLst>
              <a:path w="2921635" h="97789">
                <a:moveTo>
                  <a:pt x="0" y="0"/>
                </a:moveTo>
                <a:lnTo>
                  <a:pt x="2921381" y="0"/>
                </a:lnTo>
                <a:lnTo>
                  <a:pt x="2921381" y="97281"/>
                </a:lnTo>
                <a:lnTo>
                  <a:pt x="0" y="97281"/>
                </a:lnTo>
                <a:lnTo>
                  <a:pt x="0" y="0"/>
                </a:lnTo>
                <a:close/>
              </a:path>
            </a:pathLst>
          </a:custGeom>
          <a:solidFill>
            <a:srgbClr val="F5C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433323" y="4207128"/>
            <a:ext cx="8413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40" dirty="0">
                <a:latin typeface="Arial Unicode MS"/>
                <a:cs typeface="Arial Unicode MS"/>
              </a:rPr>
              <a:t>작업</a:t>
            </a:r>
            <a:r>
              <a:rPr sz="1000" spc="-50" dirty="0">
                <a:latin typeface="Arial Unicode MS"/>
                <a:cs typeface="Arial Unicode MS"/>
              </a:rPr>
              <a:t>전</a:t>
            </a:r>
            <a:r>
              <a:rPr sz="1000" spc="20" dirty="0">
                <a:latin typeface="Arial Unicode MS"/>
                <a:cs typeface="Arial Unicode MS"/>
              </a:rPr>
              <a:t> </a:t>
            </a:r>
            <a:r>
              <a:rPr sz="1000" spc="-140" dirty="0">
                <a:latin typeface="Arial Unicode MS"/>
                <a:cs typeface="Arial Unicode MS"/>
              </a:rPr>
              <a:t>점검사항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33323" y="4403978"/>
            <a:ext cx="276860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70" dirty="0">
                <a:latin typeface="Arial Unicode MS"/>
                <a:cs typeface="Arial Unicode MS"/>
              </a:rPr>
              <a:t>장비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-20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자체점</a:t>
            </a:r>
            <a:r>
              <a:rPr sz="950" spc="-50" dirty="0">
                <a:latin typeface="Arial Unicode MS"/>
                <a:cs typeface="Arial Unicode MS"/>
              </a:rPr>
              <a:t>검</a:t>
            </a:r>
            <a:r>
              <a:rPr sz="950" spc="-25" dirty="0">
                <a:latin typeface="Arial Unicode MS"/>
                <a:cs typeface="Arial Unicode MS"/>
              </a:rPr>
              <a:t> </a:t>
            </a:r>
            <a:r>
              <a:rPr sz="950" spc="-160" dirty="0">
                <a:latin typeface="Arial Unicode MS"/>
                <a:cs typeface="Arial Unicode MS"/>
              </a:rPr>
              <a:t>실시확인</a:t>
            </a:r>
            <a:r>
              <a:rPr sz="950" spc="-15" dirty="0">
                <a:latin typeface="Arial Unicode MS"/>
                <a:cs typeface="Arial Unicode MS"/>
              </a:rPr>
              <a:t>,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60" dirty="0">
                <a:latin typeface="Arial Unicode MS"/>
                <a:cs typeface="Arial Unicode MS"/>
              </a:rPr>
              <a:t>이상유무</a:t>
            </a:r>
            <a:r>
              <a:rPr sz="950" spc="-15" dirty="0">
                <a:latin typeface="Arial Unicode MS"/>
                <a:cs typeface="Arial Unicode MS"/>
              </a:rPr>
              <a:t>,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장비설</a:t>
            </a:r>
            <a:r>
              <a:rPr sz="950" spc="-50" dirty="0">
                <a:latin typeface="Arial Unicode MS"/>
                <a:cs typeface="Arial Unicode MS"/>
              </a:rPr>
              <a:t>치</a:t>
            </a:r>
            <a:r>
              <a:rPr sz="950" spc="-20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및</a:t>
            </a:r>
            <a:r>
              <a:rPr sz="950" spc="-25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이</a:t>
            </a:r>
            <a:r>
              <a:rPr sz="950" spc="-135" dirty="0">
                <a:latin typeface="Arial Unicode MS"/>
                <a:cs typeface="Arial Unicode MS"/>
              </a:rPr>
              <a:t>동경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433323" y="4570343"/>
            <a:ext cx="44132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35" dirty="0">
                <a:latin typeface="Arial Unicode MS"/>
                <a:cs typeface="Arial Unicode MS"/>
              </a:rPr>
              <a:t>지반상태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10413" y="4932045"/>
            <a:ext cx="3602736" cy="23865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438658" y="1312544"/>
            <a:ext cx="2816860" cy="400050"/>
          </a:xfrm>
          <a:custGeom>
            <a:avLst/>
            <a:gdLst/>
            <a:ahLst/>
            <a:cxnLst/>
            <a:rect l="l" t="t" r="r" b="b"/>
            <a:pathLst>
              <a:path w="2816860" h="400050">
                <a:moveTo>
                  <a:pt x="2772029" y="0"/>
                </a:moveTo>
                <a:lnTo>
                  <a:pt x="1408239" y="0"/>
                </a:lnTo>
                <a:lnTo>
                  <a:pt x="30939" y="2090"/>
                </a:lnTo>
                <a:lnTo>
                  <a:pt x="18535" y="8331"/>
                </a:lnTo>
                <a:lnTo>
                  <a:pt x="8741" y="17974"/>
                </a:lnTo>
                <a:lnTo>
                  <a:pt x="2311" y="30265"/>
                </a:lnTo>
                <a:lnTo>
                  <a:pt x="0" y="44450"/>
                </a:lnTo>
                <a:lnTo>
                  <a:pt x="2090" y="369110"/>
                </a:lnTo>
                <a:lnTo>
                  <a:pt x="8331" y="381514"/>
                </a:lnTo>
                <a:lnTo>
                  <a:pt x="17974" y="391308"/>
                </a:lnTo>
                <a:lnTo>
                  <a:pt x="30265" y="397738"/>
                </a:lnTo>
                <a:lnTo>
                  <a:pt x="44450" y="400050"/>
                </a:lnTo>
                <a:lnTo>
                  <a:pt x="2785539" y="397959"/>
                </a:lnTo>
                <a:lnTo>
                  <a:pt x="2797943" y="391718"/>
                </a:lnTo>
                <a:lnTo>
                  <a:pt x="2807737" y="382075"/>
                </a:lnTo>
                <a:lnTo>
                  <a:pt x="2814167" y="369784"/>
                </a:lnTo>
                <a:lnTo>
                  <a:pt x="2816479" y="355600"/>
                </a:lnTo>
                <a:lnTo>
                  <a:pt x="2814388" y="30939"/>
                </a:lnTo>
                <a:lnTo>
                  <a:pt x="2808147" y="18535"/>
                </a:lnTo>
                <a:lnTo>
                  <a:pt x="2798504" y="8741"/>
                </a:lnTo>
                <a:lnTo>
                  <a:pt x="2786213" y="2311"/>
                </a:lnTo>
                <a:lnTo>
                  <a:pt x="2772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438658" y="1312544"/>
            <a:ext cx="2816860" cy="400050"/>
          </a:xfrm>
          <a:custGeom>
            <a:avLst/>
            <a:gdLst/>
            <a:ahLst/>
            <a:cxnLst/>
            <a:rect l="l" t="t" r="r" b="b"/>
            <a:pathLst>
              <a:path w="2816860" h="400050">
                <a:moveTo>
                  <a:pt x="1408239" y="0"/>
                </a:moveTo>
                <a:lnTo>
                  <a:pt x="2772029" y="0"/>
                </a:lnTo>
                <a:lnTo>
                  <a:pt x="2786213" y="2311"/>
                </a:lnTo>
                <a:lnTo>
                  <a:pt x="2798504" y="8741"/>
                </a:lnTo>
                <a:lnTo>
                  <a:pt x="2808147" y="18535"/>
                </a:lnTo>
                <a:lnTo>
                  <a:pt x="2814388" y="30939"/>
                </a:lnTo>
                <a:lnTo>
                  <a:pt x="2816479" y="355600"/>
                </a:lnTo>
                <a:lnTo>
                  <a:pt x="2814167" y="369784"/>
                </a:lnTo>
                <a:lnTo>
                  <a:pt x="2807737" y="382075"/>
                </a:lnTo>
                <a:lnTo>
                  <a:pt x="2797943" y="391718"/>
                </a:lnTo>
                <a:lnTo>
                  <a:pt x="2785539" y="397959"/>
                </a:lnTo>
                <a:lnTo>
                  <a:pt x="44450" y="400050"/>
                </a:lnTo>
                <a:lnTo>
                  <a:pt x="30265" y="397738"/>
                </a:lnTo>
                <a:lnTo>
                  <a:pt x="17974" y="391308"/>
                </a:lnTo>
                <a:lnTo>
                  <a:pt x="8331" y="381514"/>
                </a:lnTo>
                <a:lnTo>
                  <a:pt x="2090" y="369110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408239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33542" y="1396476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100173" y="0"/>
                </a:moveTo>
                <a:lnTo>
                  <a:pt x="60760" y="11320"/>
                </a:lnTo>
                <a:lnTo>
                  <a:pt x="28911" y="36204"/>
                </a:lnTo>
                <a:lnTo>
                  <a:pt x="7650" y="72216"/>
                </a:lnTo>
                <a:lnTo>
                  <a:pt x="0" y="116920"/>
                </a:lnTo>
                <a:lnTo>
                  <a:pt x="1831" y="131021"/>
                </a:lnTo>
                <a:lnTo>
                  <a:pt x="17353" y="169165"/>
                </a:lnTo>
                <a:lnTo>
                  <a:pt x="45724" y="198621"/>
                </a:lnTo>
                <a:lnTo>
                  <a:pt x="84128" y="216236"/>
                </a:lnTo>
                <a:lnTo>
                  <a:pt x="113915" y="219845"/>
                </a:lnTo>
                <a:lnTo>
                  <a:pt x="128395" y="218375"/>
                </a:lnTo>
                <a:lnTo>
                  <a:pt x="167662" y="203590"/>
                </a:lnTo>
                <a:lnTo>
                  <a:pt x="198086" y="175827"/>
                </a:lnTo>
                <a:lnTo>
                  <a:pt x="216343" y="138410"/>
                </a:lnTo>
                <a:lnTo>
                  <a:pt x="220114" y="109743"/>
                </a:lnTo>
                <a:lnTo>
                  <a:pt x="219479" y="97879"/>
                </a:lnTo>
                <a:lnTo>
                  <a:pt x="207595" y="59223"/>
                </a:lnTo>
                <a:lnTo>
                  <a:pt x="182317" y="28072"/>
                </a:lnTo>
                <a:lnTo>
                  <a:pt x="145793" y="7355"/>
                </a:lnTo>
                <a:lnTo>
                  <a:pt x="100173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33542" y="1396476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220114" y="109743"/>
                </a:moveTo>
                <a:lnTo>
                  <a:pt x="211815" y="151750"/>
                </a:lnTo>
                <a:lnTo>
                  <a:pt x="189133" y="186318"/>
                </a:lnTo>
                <a:lnTo>
                  <a:pt x="155391" y="210124"/>
                </a:lnTo>
                <a:lnTo>
                  <a:pt x="113915" y="219845"/>
                </a:lnTo>
                <a:lnTo>
                  <a:pt x="98673" y="218932"/>
                </a:lnTo>
                <a:lnTo>
                  <a:pt x="57549" y="205964"/>
                </a:lnTo>
                <a:lnTo>
                  <a:pt x="25521" y="180105"/>
                </a:lnTo>
                <a:lnTo>
                  <a:pt x="5404" y="144507"/>
                </a:lnTo>
                <a:lnTo>
                  <a:pt x="0" y="116920"/>
                </a:lnTo>
                <a:lnTo>
                  <a:pt x="850" y="101203"/>
                </a:lnTo>
                <a:lnTo>
                  <a:pt x="13374" y="59126"/>
                </a:lnTo>
                <a:lnTo>
                  <a:pt x="38501" y="26552"/>
                </a:lnTo>
                <a:lnTo>
                  <a:pt x="73207" y="5919"/>
                </a:lnTo>
                <a:lnTo>
                  <a:pt x="100173" y="0"/>
                </a:lnTo>
                <a:lnTo>
                  <a:pt x="116258" y="786"/>
                </a:lnTo>
                <a:lnTo>
                  <a:pt x="159085" y="12921"/>
                </a:lnTo>
                <a:lnTo>
                  <a:pt x="192098" y="37441"/>
                </a:lnTo>
                <a:lnTo>
                  <a:pt x="213150" y="71419"/>
                </a:lnTo>
                <a:lnTo>
                  <a:pt x="220114" y="109743"/>
                </a:lnTo>
                <a:close/>
              </a:path>
            </a:pathLst>
          </a:custGeom>
          <a:ln w="190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 txBox="1"/>
          <p:nvPr/>
        </p:nvSpPr>
        <p:spPr>
          <a:xfrm>
            <a:off x="594359" y="1359535"/>
            <a:ext cx="254952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solidFill>
                  <a:srgbClr val="006BB4"/>
                </a:solidFill>
                <a:latin typeface="Arial Unicode MS"/>
                <a:cs typeface="Arial Unicode MS"/>
              </a:rPr>
              <a:t>작업개</a:t>
            </a:r>
            <a:r>
              <a:rPr sz="950" spc="-45" dirty="0">
                <a:solidFill>
                  <a:srgbClr val="006BB4"/>
                </a:solidFill>
                <a:latin typeface="Arial Unicode MS"/>
                <a:cs typeface="Arial Unicode MS"/>
              </a:rPr>
              <a:t>요</a:t>
            </a:r>
            <a:r>
              <a:rPr sz="950" spc="20" dirty="0">
                <a:latin typeface="Arial Unicode MS"/>
                <a:cs typeface="Arial Unicode MS"/>
              </a:rPr>
              <a:t>:</a:t>
            </a:r>
            <a:r>
              <a:rPr sz="950" spc="-150" dirty="0">
                <a:latin typeface="Arial Unicode MS"/>
                <a:cs typeface="Arial Unicode MS"/>
              </a:rPr>
              <a:t> </a:t>
            </a:r>
            <a:r>
              <a:rPr sz="950" spc="-160" dirty="0">
                <a:latin typeface="Arial Unicode MS"/>
                <a:cs typeface="Arial Unicode MS"/>
              </a:rPr>
              <a:t>공</a:t>
            </a:r>
            <a:r>
              <a:rPr sz="950" spc="-130" dirty="0">
                <a:latin typeface="Arial Unicode MS"/>
                <a:cs typeface="Arial Unicode MS"/>
              </a:rPr>
              <a:t>정</a:t>
            </a:r>
            <a:r>
              <a:rPr sz="950" spc="-5" dirty="0">
                <a:latin typeface="Arial Unicode MS"/>
                <a:cs typeface="Arial Unicode MS"/>
              </a:rPr>
              <a:t>,</a:t>
            </a:r>
            <a:r>
              <a:rPr sz="950" spc="50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작업기간</a:t>
            </a:r>
            <a:r>
              <a:rPr sz="950" spc="-105" dirty="0">
                <a:latin typeface="Arial Unicode MS"/>
                <a:cs typeface="Arial Unicode MS"/>
              </a:rPr>
              <a:t>(</a:t>
            </a:r>
            <a:r>
              <a:rPr sz="950" spc="-160" dirty="0">
                <a:latin typeface="Arial Unicode MS"/>
                <a:cs typeface="Arial Unicode MS"/>
              </a:rPr>
              <a:t>시</a:t>
            </a:r>
            <a:r>
              <a:rPr sz="950" spc="40" dirty="0">
                <a:latin typeface="Arial Unicode MS"/>
                <a:cs typeface="Arial Unicode MS"/>
              </a:rPr>
              <a:t>작</a:t>
            </a:r>
            <a:r>
              <a:rPr sz="950" spc="-15" dirty="0">
                <a:latin typeface="Arial Unicode MS"/>
                <a:cs typeface="Arial Unicode MS"/>
              </a:rPr>
              <a:t>~</a:t>
            </a:r>
            <a:r>
              <a:rPr sz="950" spc="-155" dirty="0">
                <a:latin typeface="Arial Unicode MS"/>
                <a:cs typeface="Arial Unicode MS"/>
              </a:rPr>
              <a:t>종료</a:t>
            </a:r>
            <a:r>
              <a:rPr sz="950" spc="-100" dirty="0">
                <a:latin typeface="Arial Unicode MS"/>
                <a:cs typeface="Arial Unicode MS"/>
              </a:rPr>
              <a:t>)</a:t>
            </a:r>
            <a:r>
              <a:rPr sz="950" spc="25" dirty="0">
                <a:latin typeface="Arial Unicode MS"/>
                <a:cs typeface="Arial Unicode MS"/>
              </a:rPr>
              <a:t>,</a:t>
            </a:r>
            <a:r>
              <a:rPr sz="950" spc="50" dirty="0">
                <a:latin typeface="Arial Unicode MS"/>
                <a:cs typeface="Arial Unicode MS"/>
              </a:rPr>
              <a:t> </a:t>
            </a:r>
            <a:r>
              <a:rPr sz="950" spc="-150" dirty="0">
                <a:latin typeface="Arial Unicode MS"/>
                <a:cs typeface="Arial Unicode MS"/>
              </a:rPr>
              <a:t>작업장소</a:t>
            </a:r>
            <a:r>
              <a:rPr sz="950" spc="-15" dirty="0">
                <a:latin typeface="Arial Unicode MS"/>
                <a:cs typeface="Arial Unicode MS"/>
              </a:rPr>
              <a:t>,</a:t>
            </a:r>
            <a:r>
              <a:rPr sz="950" spc="50" dirty="0">
                <a:latin typeface="Arial Unicode MS"/>
                <a:cs typeface="Arial Unicode MS"/>
              </a:rPr>
              <a:t> </a:t>
            </a:r>
            <a:r>
              <a:rPr sz="950" spc="-160" dirty="0">
                <a:latin typeface="Arial Unicode MS"/>
                <a:cs typeface="Arial Unicode MS"/>
              </a:rPr>
              <a:t>운반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38" name="object 238"/>
          <p:cNvSpPr txBox="1"/>
          <p:nvPr/>
        </p:nvSpPr>
        <p:spPr>
          <a:xfrm>
            <a:off x="1122935" y="1525899"/>
            <a:ext cx="77279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60" dirty="0">
                <a:latin typeface="Arial Unicode MS"/>
                <a:cs typeface="Arial Unicode MS"/>
              </a:rPr>
              <a:t>경로</a:t>
            </a:r>
            <a:r>
              <a:rPr sz="950" spc="-110" dirty="0">
                <a:latin typeface="Arial Unicode MS"/>
                <a:cs typeface="Arial Unicode MS"/>
              </a:rPr>
              <a:t>(</a:t>
            </a:r>
            <a:r>
              <a:rPr sz="950" spc="-45" dirty="0">
                <a:latin typeface="Arial Unicode MS"/>
                <a:cs typeface="Arial Unicode MS"/>
              </a:rPr>
              <a:t>시점</a:t>
            </a:r>
            <a:r>
              <a:rPr sz="950" spc="-65" dirty="0">
                <a:latin typeface="Arial Unicode MS"/>
                <a:cs typeface="Arial Unicode MS"/>
              </a:rPr>
              <a:t>~</a:t>
            </a:r>
            <a:r>
              <a:rPr sz="950" spc="-155" dirty="0">
                <a:latin typeface="Arial Unicode MS"/>
                <a:cs typeface="Arial Unicode MS"/>
              </a:rPr>
              <a:t>종점)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359536" y="1417457"/>
            <a:ext cx="1651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solidFill>
                  <a:srgbClr val="006BB4"/>
                </a:solidFill>
                <a:latin typeface="Tahoma"/>
                <a:cs typeface="Tahoma"/>
              </a:rPr>
              <a:t>01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438658" y="2445130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2772029" y="0"/>
                </a:moveTo>
                <a:lnTo>
                  <a:pt x="1408239" y="0"/>
                </a:lnTo>
                <a:lnTo>
                  <a:pt x="30939" y="2090"/>
                </a:lnTo>
                <a:lnTo>
                  <a:pt x="18535" y="8331"/>
                </a:lnTo>
                <a:lnTo>
                  <a:pt x="8741" y="17974"/>
                </a:lnTo>
                <a:lnTo>
                  <a:pt x="2311" y="30265"/>
                </a:lnTo>
                <a:lnTo>
                  <a:pt x="0" y="44450"/>
                </a:lnTo>
                <a:lnTo>
                  <a:pt x="2090" y="290243"/>
                </a:lnTo>
                <a:lnTo>
                  <a:pt x="8331" y="302647"/>
                </a:lnTo>
                <a:lnTo>
                  <a:pt x="17974" y="312441"/>
                </a:lnTo>
                <a:lnTo>
                  <a:pt x="30265" y="318871"/>
                </a:lnTo>
                <a:lnTo>
                  <a:pt x="44450" y="321183"/>
                </a:lnTo>
                <a:lnTo>
                  <a:pt x="2785539" y="319092"/>
                </a:lnTo>
                <a:lnTo>
                  <a:pt x="2797943" y="312851"/>
                </a:lnTo>
                <a:lnTo>
                  <a:pt x="2807737" y="303208"/>
                </a:lnTo>
                <a:lnTo>
                  <a:pt x="2814167" y="290917"/>
                </a:lnTo>
                <a:lnTo>
                  <a:pt x="2816479" y="276733"/>
                </a:lnTo>
                <a:lnTo>
                  <a:pt x="2814388" y="30939"/>
                </a:lnTo>
                <a:lnTo>
                  <a:pt x="2808147" y="18535"/>
                </a:lnTo>
                <a:lnTo>
                  <a:pt x="2798504" y="8741"/>
                </a:lnTo>
                <a:lnTo>
                  <a:pt x="2786213" y="2311"/>
                </a:lnTo>
                <a:lnTo>
                  <a:pt x="2772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38658" y="2445130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1408239" y="0"/>
                </a:moveTo>
                <a:lnTo>
                  <a:pt x="2772029" y="0"/>
                </a:lnTo>
                <a:lnTo>
                  <a:pt x="2786213" y="2311"/>
                </a:lnTo>
                <a:lnTo>
                  <a:pt x="2798504" y="8741"/>
                </a:lnTo>
                <a:lnTo>
                  <a:pt x="2808147" y="18535"/>
                </a:lnTo>
                <a:lnTo>
                  <a:pt x="2814388" y="30939"/>
                </a:lnTo>
                <a:lnTo>
                  <a:pt x="2816479" y="276733"/>
                </a:lnTo>
                <a:lnTo>
                  <a:pt x="2814167" y="290917"/>
                </a:lnTo>
                <a:lnTo>
                  <a:pt x="2807737" y="303208"/>
                </a:lnTo>
                <a:lnTo>
                  <a:pt x="2797943" y="312851"/>
                </a:lnTo>
                <a:lnTo>
                  <a:pt x="2785539" y="319092"/>
                </a:lnTo>
                <a:lnTo>
                  <a:pt x="44450" y="321183"/>
                </a:lnTo>
                <a:lnTo>
                  <a:pt x="30265" y="318871"/>
                </a:lnTo>
                <a:lnTo>
                  <a:pt x="17974" y="312441"/>
                </a:lnTo>
                <a:lnTo>
                  <a:pt x="8331" y="302647"/>
                </a:lnTo>
                <a:lnTo>
                  <a:pt x="2090" y="290243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408239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333536" y="2489236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100303" y="0"/>
                </a:moveTo>
                <a:lnTo>
                  <a:pt x="60846" y="11282"/>
                </a:lnTo>
                <a:lnTo>
                  <a:pt x="28956" y="36137"/>
                </a:lnTo>
                <a:lnTo>
                  <a:pt x="7664" y="72117"/>
                </a:lnTo>
                <a:lnTo>
                  <a:pt x="0" y="116774"/>
                </a:lnTo>
                <a:lnTo>
                  <a:pt x="1821" y="130877"/>
                </a:lnTo>
                <a:lnTo>
                  <a:pt x="17325" y="169030"/>
                </a:lnTo>
                <a:lnTo>
                  <a:pt x="45689" y="198496"/>
                </a:lnTo>
                <a:lnTo>
                  <a:pt x="84089" y="216120"/>
                </a:lnTo>
                <a:lnTo>
                  <a:pt x="113870" y="219731"/>
                </a:lnTo>
                <a:lnTo>
                  <a:pt x="128355" y="218268"/>
                </a:lnTo>
                <a:lnTo>
                  <a:pt x="167641" y="203499"/>
                </a:lnTo>
                <a:lnTo>
                  <a:pt x="198080" y="175751"/>
                </a:lnTo>
                <a:lnTo>
                  <a:pt x="216347" y="138348"/>
                </a:lnTo>
                <a:lnTo>
                  <a:pt x="220120" y="109691"/>
                </a:lnTo>
                <a:lnTo>
                  <a:pt x="219500" y="97979"/>
                </a:lnTo>
                <a:lnTo>
                  <a:pt x="207653" y="59293"/>
                </a:lnTo>
                <a:lnTo>
                  <a:pt x="182396" y="28112"/>
                </a:lnTo>
                <a:lnTo>
                  <a:pt x="145891" y="7370"/>
                </a:lnTo>
                <a:lnTo>
                  <a:pt x="100303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333536" y="2489236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220120" y="109691"/>
                </a:moveTo>
                <a:lnTo>
                  <a:pt x="211816" y="151683"/>
                </a:lnTo>
                <a:lnTo>
                  <a:pt x="189122" y="186237"/>
                </a:lnTo>
                <a:lnTo>
                  <a:pt x="155364" y="210029"/>
                </a:lnTo>
                <a:lnTo>
                  <a:pt x="113870" y="219731"/>
                </a:lnTo>
                <a:lnTo>
                  <a:pt x="98631" y="218817"/>
                </a:lnTo>
                <a:lnTo>
                  <a:pt x="57513" y="205842"/>
                </a:lnTo>
                <a:lnTo>
                  <a:pt x="25490" y="179973"/>
                </a:lnTo>
                <a:lnTo>
                  <a:pt x="5386" y="144365"/>
                </a:lnTo>
                <a:lnTo>
                  <a:pt x="0" y="116774"/>
                </a:lnTo>
                <a:lnTo>
                  <a:pt x="853" y="101075"/>
                </a:lnTo>
                <a:lnTo>
                  <a:pt x="13397" y="59038"/>
                </a:lnTo>
                <a:lnTo>
                  <a:pt x="38558" y="26495"/>
                </a:lnTo>
                <a:lnTo>
                  <a:pt x="73307" y="5892"/>
                </a:lnTo>
                <a:lnTo>
                  <a:pt x="100303" y="0"/>
                </a:lnTo>
                <a:lnTo>
                  <a:pt x="116375" y="790"/>
                </a:lnTo>
                <a:lnTo>
                  <a:pt x="159175" y="12943"/>
                </a:lnTo>
                <a:lnTo>
                  <a:pt x="192171" y="37491"/>
                </a:lnTo>
                <a:lnTo>
                  <a:pt x="213199" y="71499"/>
                </a:lnTo>
                <a:lnTo>
                  <a:pt x="220120" y="109691"/>
                </a:lnTo>
                <a:close/>
              </a:path>
            </a:pathLst>
          </a:custGeom>
          <a:ln w="190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 txBox="1"/>
          <p:nvPr/>
        </p:nvSpPr>
        <p:spPr>
          <a:xfrm>
            <a:off x="594359" y="2527807"/>
            <a:ext cx="254190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장비</a:t>
            </a:r>
            <a:r>
              <a:rPr sz="950" spc="-80" dirty="0">
                <a:solidFill>
                  <a:srgbClr val="635DA3"/>
                </a:solidFill>
                <a:latin typeface="Arial Unicode MS"/>
                <a:cs typeface="Arial Unicode MS"/>
              </a:rPr>
              <a:t>재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원</a:t>
            </a:r>
            <a:r>
              <a:rPr sz="950" spc="-11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20" dirty="0">
                <a:latin typeface="Arial Unicode MS"/>
                <a:cs typeface="Arial Unicode MS"/>
              </a:rPr>
              <a:t>:</a:t>
            </a:r>
            <a:r>
              <a:rPr sz="950" spc="-50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장비명</a:t>
            </a:r>
            <a:r>
              <a:rPr sz="950" spc="-105" dirty="0">
                <a:latin typeface="Arial Unicode MS"/>
                <a:cs typeface="Arial Unicode MS"/>
              </a:rPr>
              <a:t>(</a:t>
            </a:r>
            <a:r>
              <a:rPr sz="950" spc="-160" dirty="0">
                <a:latin typeface="Arial Unicode MS"/>
                <a:cs typeface="Arial Unicode MS"/>
              </a:rPr>
              <a:t>모</a:t>
            </a:r>
            <a:r>
              <a:rPr sz="950" spc="-150" dirty="0">
                <a:latin typeface="Arial Unicode MS"/>
                <a:cs typeface="Arial Unicode MS"/>
              </a:rPr>
              <a:t>델</a:t>
            </a:r>
            <a:r>
              <a:rPr sz="950" spc="-100" dirty="0">
                <a:latin typeface="Arial Unicode MS"/>
                <a:cs typeface="Arial Unicode MS"/>
              </a:rPr>
              <a:t>)</a:t>
            </a:r>
            <a:r>
              <a:rPr sz="950" spc="25" dirty="0">
                <a:latin typeface="Arial Unicode MS"/>
                <a:cs typeface="Arial Unicode MS"/>
              </a:rPr>
              <a:t>,</a:t>
            </a:r>
            <a:r>
              <a:rPr sz="950" spc="-10" dirty="0">
                <a:latin typeface="Arial Unicode MS"/>
                <a:cs typeface="Arial Unicode MS"/>
              </a:rPr>
              <a:t> </a:t>
            </a:r>
            <a:r>
              <a:rPr sz="950" spc="-145" dirty="0">
                <a:latin typeface="Arial Unicode MS"/>
                <a:cs typeface="Arial Unicode MS"/>
              </a:rPr>
              <a:t>자중</a:t>
            </a:r>
            <a:r>
              <a:rPr sz="950" spc="-10" dirty="0">
                <a:latin typeface="Arial Unicode MS"/>
                <a:cs typeface="Arial Unicode MS"/>
              </a:rPr>
              <a:t>, </a:t>
            </a:r>
            <a:r>
              <a:rPr sz="950" spc="-155" dirty="0">
                <a:latin typeface="Arial Unicode MS"/>
                <a:cs typeface="Arial Unicode MS"/>
              </a:rPr>
              <a:t>최대인양하중</a:t>
            </a:r>
            <a:r>
              <a:rPr sz="950" spc="-15" dirty="0">
                <a:latin typeface="Arial Unicode MS"/>
                <a:cs typeface="Arial Unicode MS"/>
              </a:rPr>
              <a:t>,</a:t>
            </a:r>
            <a:r>
              <a:rPr sz="950" spc="-10" dirty="0">
                <a:latin typeface="Arial Unicode MS"/>
                <a:cs typeface="Arial Unicode MS"/>
              </a:rPr>
              <a:t> </a:t>
            </a:r>
            <a:r>
              <a:rPr sz="950" spc="-160" dirty="0">
                <a:latin typeface="Arial Unicode MS"/>
                <a:cs typeface="Arial Unicode MS"/>
              </a:rPr>
              <a:t>작업반경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359536" y="2510673"/>
            <a:ext cx="1651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solidFill>
                  <a:srgbClr val="635DA3"/>
                </a:solidFill>
                <a:latin typeface="Tahoma"/>
                <a:cs typeface="Tahoma"/>
              </a:rPr>
              <a:t>03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438658" y="2843783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2772029" y="0"/>
                </a:moveTo>
                <a:lnTo>
                  <a:pt x="1408239" y="0"/>
                </a:lnTo>
                <a:lnTo>
                  <a:pt x="30939" y="2090"/>
                </a:lnTo>
                <a:lnTo>
                  <a:pt x="18535" y="8331"/>
                </a:lnTo>
                <a:lnTo>
                  <a:pt x="8741" y="17974"/>
                </a:lnTo>
                <a:lnTo>
                  <a:pt x="2311" y="30265"/>
                </a:lnTo>
                <a:lnTo>
                  <a:pt x="0" y="44450"/>
                </a:lnTo>
                <a:lnTo>
                  <a:pt x="2090" y="290116"/>
                </a:lnTo>
                <a:lnTo>
                  <a:pt x="8331" y="302520"/>
                </a:lnTo>
                <a:lnTo>
                  <a:pt x="17974" y="312314"/>
                </a:lnTo>
                <a:lnTo>
                  <a:pt x="30265" y="318744"/>
                </a:lnTo>
                <a:lnTo>
                  <a:pt x="44450" y="321055"/>
                </a:lnTo>
                <a:lnTo>
                  <a:pt x="2785539" y="318965"/>
                </a:lnTo>
                <a:lnTo>
                  <a:pt x="2797943" y="312724"/>
                </a:lnTo>
                <a:lnTo>
                  <a:pt x="2807737" y="303081"/>
                </a:lnTo>
                <a:lnTo>
                  <a:pt x="2814167" y="290790"/>
                </a:lnTo>
                <a:lnTo>
                  <a:pt x="2816479" y="276605"/>
                </a:lnTo>
                <a:lnTo>
                  <a:pt x="2814388" y="30939"/>
                </a:lnTo>
                <a:lnTo>
                  <a:pt x="2808147" y="18535"/>
                </a:lnTo>
                <a:lnTo>
                  <a:pt x="2798504" y="8741"/>
                </a:lnTo>
                <a:lnTo>
                  <a:pt x="2786213" y="2311"/>
                </a:lnTo>
                <a:lnTo>
                  <a:pt x="2772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438658" y="2843783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1408239" y="0"/>
                </a:moveTo>
                <a:lnTo>
                  <a:pt x="2772029" y="0"/>
                </a:lnTo>
                <a:lnTo>
                  <a:pt x="2786213" y="2311"/>
                </a:lnTo>
                <a:lnTo>
                  <a:pt x="2798504" y="8741"/>
                </a:lnTo>
                <a:lnTo>
                  <a:pt x="2808147" y="18535"/>
                </a:lnTo>
                <a:lnTo>
                  <a:pt x="2814388" y="30939"/>
                </a:lnTo>
                <a:lnTo>
                  <a:pt x="2816479" y="276605"/>
                </a:lnTo>
                <a:lnTo>
                  <a:pt x="2814167" y="290790"/>
                </a:lnTo>
                <a:lnTo>
                  <a:pt x="2807737" y="303081"/>
                </a:lnTo>
                <a:lnTo>
                  <a:pt x="2797943" y="312724"/>
                </a:lnTo>
                <a:lnTo>
                  <a:pt x="2785539" y="318965"/>
                </a:lnTo>
                <a:lnTo>
                  <a:pt x="44450" y="321055"/>
                </a:lnTo>
                <a:lnTo>
                  <a:pt x="30265" y="318744"/>
                </a:lnTo>
                <a:lnTo>
                  <a:pt x="17974" y="312314"/>
                </a:lnTo>
                <a:lnTo>
                  <a:pt x="8331" y="302520"/>
                </a:lnTo>
                <a:lnTo>
                  <a:pt x="2090" y="290116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408239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33542" y="2887710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100173" y="0"/>
                </a:moveTo>
                <a:lnTo>
                  <a:pt x="60760" y="11320"/>
                </a:lnTo>
                <a:lnTo>
                  <a:pt x="28911" y="36204"/>
                </a:lnTo>
                <a:lnTo>
                  <a:pt x="7650" y="72216"/>
                </a:lnTo>
                <a:lnTo>
                  <a:pt x="0" y="116920"/>
                </a:lnTo>
                <a:lnTo>
                  <a:pt x="1831" y="131021"/>
                </a:lnTo>
                <a:lnTo>
                  <a:pt x="17353" y="169165"/>
                </a:lnTo>
                <a:lnTo>
                  <a:pt x="45724" y="198621"/>
                </a:lnTo>
                <a:lnTo>
                  <a:pt x="84128" y="216236"/>
                </a:lnTo>
                <a:lnTo>
                  <a:pt x="113915" y="219845"/>
                </a:lnTo>
                <a:lnTo>
                  <a:pt x="128395" y="218375"/>
                </a:lnTo>
                <a:lnTo>
                  <a:pt x="167662" y="203590"/>
                </a:lnTo>
                <a:lnTo>
                  <a:pt x="198086" y="175827"/>
                </a:lnTo>
                <a:lnTo>
                  <a:pt x="216343" y="138410"/>
                </a:lnTo>
                <a:lnTo>
                  <a:pt x="220114" y="109743"/>
                </a:lnTo>
                <a:lnTo>
                  <a:pt x="219479" y="97879"/>
                </a:lnTo>
                <a:lnTo>
                  <a:pt x="207595" y="59223"/>
                </a:lnTo>
                <a:lnTo>
                  <a:pt x="182317" y="28072"/>
                </a:lnTo>
                <a:lnTo>
                  <a:pt x="145793" y="7355"/>
                </a:lnTo>
                <a:lnTo>
                  <a:pt x="100173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333542" y="2887710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220114" y="109743"/>
                </a:moveTo>
                <a:lnTo>
                  <a:pt x="211815" y="151750"/>
                </a:lnTo>
                <a:lnTo>
                  <a:pt x="189133" y="186318"/>
                </a:lnTo>
                <a:lnTo>
                  <a:pt x="155391" y="210124"/>
                </a:lnTo>
                <a:lnTo>
                  <a:pt x="113915" y="219845"/>
                </a:lnTo>
                <a:lnTo>
                  <a:pt x="98673" y="218932"/>
                </a:lnTo>
                <a:lnTo>
                  <a:pt x="57549" y="205964"/>
                </a:lnTo>
                <a:lnTo>
                  <a:pt x="25521" y="180105"/>
                </a:lnTo>
                <a:lnTo>
                  <a:pt x="5404" y="144507"/>
                </a:lnTo>
                <a:lnTo>
                  <a:pt x="0" y="116920"/>
                </a:lnTo>
                <a:lnTo>
                  <a:pt x="850" y="101203"/>
                </a:lnTo>
                <a:lnTo>
                  <a:pt x="13374" y="59126"/>
                </a:lnTo>
                <a:lnTo>
                  <a:pt x="38501" y="26552"/>
                </a:lnTo>
                <a:lnTo>
                  <a:pt x="73207" y="5919"/>
                </a:lnTo>
                <a:lnTo>
                  <a:pt x="100173" y="0"/>
                </a:lnTo>
                <a:lnTo>
                  <a:pt x="116258" y="786"/>
                </a:lnTo>
                <a:lnTo>
                  <a:pt x="159085" y="12921"/>
                </a:lnTo>
                <a:lnTo>
                  <a:pt x="192098" y="37441"/>
                </a:lnTo>
                <a:lnTo>
                  <a:pt x="213150" y="71419"/>
                </a:lnTo>
                <a:lnTo>
                  <a:pt x="220114" y="109743"/>
                </a:lnTo>
                <a:close/>
              </a:path>
            </a:pathLst>
          </a:custGeom>
          <a:ln w="190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 txBox="1"/>
          <p:nvPr/>
        </p:nvSpPr>
        <p:spPr>
          <a:xfrm>
            <a:off x="359536" y="2909199"/>
            <a:ext cx="27305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solidFill>
                  <a:srgbClr val="00A5B7"/>
                </a:solidFill>
                <a:latin typeface="Tahoma"/>
                <a:cs typeface="Tahoma"/>
              </a:rPr>
              <a:t>0</a:t>
            </a:r>
            <a:r>
              <a:rPr sz="1200" spc="-20" dirty="0">
                <a:solidFill>
                  <a:srgbClr val="00A5B7"/>
                </a:solidFill>
                <a:latin typeface="Tahoma"/>
                <a:cs typeface="Tahoma"/>
              </a:rPr>
              <a:t>4</a:t>
            </a:r>
            <a:r>
              <a:rPr sz="1200" dirty="0">
                <a:solidFill>
                  <a:srgbClr val="00A5B7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00A5B7"/>
                </a:solidFill>
                <a:latin typeface="Tahoma"/>
                <a:cs typeface="Tahoma"/>
              </a:rPr>
              <a:t> </a:t>
            </a:r>
            <a:r>
              <a:rPr sz="1425" spc="-75" baseline="5847" dirty="0">
                <a:solidFill>
                  <a:srgbClr val="00A5B7"/>
                </a:solidFill>
                <a:latin typeface="Arial Unicode MS"/>
                <a:cs typeface="Arial Unicode MS"/>
              </a:rPr>
              <a:t>작업인원</a:t>
            </a:r>
            <a:r>
              <a:rPr sz="1425" spc="-195" baseline="5847" dirty="0">
                <a:solidFill>
                  <a:srgbClr val="00A5B7"/>
                </a:solidFill>
                <a:latin typeface="Arial Unicode MS"/>
                <a:cs typeface="Arial Unicode MS"/>
              </a:rPr>
              <a:t> </a:t>
            </a:r>
            <a:r>
              <a:rPr sz="1425" spc="30" baseline="5847" dirty="0">
                <a:latin typeface="Arial Unicode MS"/>
                <a:cs typeface="Arial Unicode MS"/>
              </a:rPr>
              <a:t>:</a:t>
            </a:r>
            <a:r>
              <a:rPr sz="1425" spc="-30" baseline="5847" dirty="0">
                <a:latin typeface="Arial Unicode MS"/>
                <a:cs typeface="Arial Unicode MS"/>
              </a:rPr>
              <a:t> </a:t>
            </a:r>
            <a:r>
              <a:rPr sz="1425" spc="-179" baseline="5847" dirty="0">
                <a:latin typeface="Arial Unicode MS"/>
                <a:cs typeface="Arial Unicode MS"/>
              </a:rPr>
              <a:t>작업책임자</a:t>
            </a:r>
            <a:r>
              <a:rPr sz="1425" spc="-22" baseline="5847" dirty="0">
                <a:latin typeface="Arial Unicode MS"/>
                <a:cs typeface="Arial Unicode MS"/>
              </a:rPr>
              <a:t>,</a:t>
            </a:r>
            <a:r>
              <a:rPr sz="1425" spc="104" baseline="5847" dirty="0">
                <a:latin typeface="Arial Unicode MS"/>
                <a:cs typeface="Arial Unicode MS"/>
              </a:rPr>
              <a:t> </a:t>
            </a:r>
            <a:r>
              <a:rPr sz="1425" spc="-179" baseline="5847" dirty="0">
                <a:latin typeface="Arial Unicode MS"/>
                <a:cs typeface="Arial Unicode MS"/>
              </a:rPr>
              <a:t>안전담당자</a:t>
            </a:r>
            <a:r>
              <a:rPr sz="1425" spc="-22" baseline="5847" dirty="0">
                <a:latin typeface="Arial Unicode MS"/>
                <a:cs typeface="Arial Unicode MS"/>
              </a:rPr>
              <a:t>,</a:t>
            </a:r>
            <a:r>
              <a:rPr sz="1425" spc="104" baseline="5847" dirty="0">
                <a:latin typeface="Arial Unicode MS"/>
                <a:cs typeface="Arial Unicode MS"/>
              </a:rPr>
              <a:t> </a:t>
            </a:r>
            <a:r>
              <a:rPr sz="1425" spc="-172" baseline="5847" dirty="0">
                <a:latin typeface="Arial Unicode MS"/>
                <a:cs typeface="Arial Unicode MS"/>
              </a:rPr>
              <a:t>신호수</a:t>
            </a:r>
            <a:r>
              <a:rPr sz="1425" spc="-15" baseline="5847" dirty="0">
                <a:latin typeface="Arial Unicode MS"/>
                <a:cs typeface="Arial Unicode MS"/>
              </a:rPr>
              <a:t>,</a:t>
            </a:r>
            <a:r>
              <a:rPr sz="1425" spc="104" baseline="5847" dirty="0">
                <a:latin typeface="Arial Unicode MS"/>
                <a:cs typeface="Arial Unicode MS"/>
              </a:rPr>
              <a:t> </a:t>
            </a:r>
            <a:r>
              <a:rPr sz="1425" spc="-187" baseline="5847" dirty="0">
                <a:latin typeface="Arial Unicode MS"/>
                <a:cs typeface="Arial Unicode MS"/>
              </a:rPr>
              <a:t>작업자</a:t>
            </a:r>
            <a:endParaRPr sz="1425" baseline="5847">
              <a:latin typeface="Arial Unicode MS"/>
              <a:cs typeface="Arial Unicode MS"/>
            </a:endParaRPr>
          </a:p>
        </p:txBody>
      </p:sp>
      <p:sp>
        <p:nvSpPr>
          <p:cNvPr id="251" name="object 251"/>
          <p:cNvSpPr/>
          <p:nvPr/>
        </p:nvSpPr>
        <p:spPr>
          <a:xfrm>
            <a:off x="438658" y="3248914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2772029" y="0"/>
                </a:moveTo>
                <a:lnTo>
                  <a:pt x="1408239" y="0"/>
                </a:lnTo>
                <a:lnTo>
                  <a:pt x="30939" y="2090"/>
                </a:lnTo>
                <a:lnTo>
                  <a:pt x="18535" y="8331"/>
                </a:lnTo>
                <a:lnTo>
                  <a:pt x="8741" y="17974"/>
                </a:lnTo>
                <a:lnTo>
                  <a:pt x="2311" y="30265"/>
                </a:lnTo>
                <a:lnTo>
                  <a:pt x="0" y="44450"/>
                </a:lnTo>
                <a:lnTo>
                  <a:pt x="2090" y="290116"/>
                </a:lnTo>
                <a:lnTo>
                  <a:pt x="8331" y="302520"/>
                </a:lnTo>
                <a:lnTo>
                  <a:pt x="17974" y="312314"/>
                </a:lnTo>
                <a:lnTo>
                  <a:pt x="30265" y="318744"/>
                </a:lnTo>
                <a:lnTo>
                  <a:pt x="44450" y="321056"/>
                </a:lnTo>
                <a:lnTo>
                  <a:pt x="2785539" y="318965"/>
                </a:lnTo>
                <a:lnTo>
                  <a:pt x="2797943" y="312724"/>
                </a:lnTo>
                <a:lnTo>
                  <a:pt x="2807737" y="303081"/>
                </a:lnTo>
                <a:lnTo>
                  <a:pt x="2814167" y="290790"/>
                </a:lnTo>
                <a:lnTo>
                  <a:pt x="2816479" y="276606"/>
                </a:lnTo>
                <a:lnTo>
                  <a:pt x="2814388" y="30939"/>
                </a:lnTo>
                <a:lnTo>
                  <a:pt x="2808147" y="18535"/>
                </a:lnTo>
                <a:lnTo>
                  <a:pt x="2798504" y="8741"/>
                </a:lnTo>
                <a:lnTo>
                  <a:pt x="2786213" y="2311"/>
                </a:lnTo>
                <a:lnTo>
                  <a:pt x="2772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438658" y="3248914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1408239" y="0"/>
                </a:moveTo>
                <a:lnTo>
                  <a:pt x="2772029" y="0"/>
                </a:lnTo>
                <a:lnTo>
                  <a:pt x="2786213" y="2311"/>
                </a:lnTo>
                <a:lnTo>
                  <a:pt x="2798504" y="8741"/>
                </a:lnTo>
                <a:lnTo>
                  <a:pt x="2808147" y="18535"/>
                </a:lnTo>
                <a:lnTo>
                  <a:pt x="2814388" y="30939"/>
                </a:lnTo>
                <a:lnTo>
                  <a:pt x="2816479" y="276606"/>
                </a:lnTo>
                <a:lnTo>
                  <a:pt x="2814167" y="290790"/>
                </a:lnTo>
                <a:lnTo>
                  <a:pt x="2807737" y="303081"/>
                </a:lnTo>
                <a:lnTo>
                  <a:pt x="2797943" y="312724"/>
                </a:lnTo>
                <a:lnTo>
                  <a:pt x="2785539" y="318965"/>
                </a:lnTo>
                <a:lnTo>
                  <a:pt x="44450" y="321056"/>
                </a:lnTo>
                <a:lnTo>
                  <a:pt x="30265" y="318744"/>
                </a:lnTo>
                <a:lnTo>
                  <a:pt x="17974" y="312314"/>
                </a:lnTo>
                <a:lnTo>
                  <a:pt x="8331" y="302520"/>
                </a:lnTo>
                <a:lnTo>
                  <a:pt x="2090" y="290116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408239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33542" y="3293094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5">
                <a:moveTo>
                  <a:pt x="100173" y="0"/>
                </a:moveTo>
                <a:lnTo>
                  <a:pt x="60760" y="11320"/>
                </a:lnTo>
                <a:lnTo>
                  <a:pt x="28911" y="36204"/>
                </a:lnTo>
                <a:lnTo>
                  <a:pt x="7650" y="72216"/>
                </a:lnTo>
                <a:lnTo>
                  <a:pt x="0" y="116920"/>
                </a:lnTo>
                <a:lnTo>
                  <a:pt x="1831" y="131021"/>
                </a:lnTo>
                <a:lnTo>
                  <a:pt x="17353" y="169165"/>
                </a:lnTo>
                <a:lnTo>
                  <a:pt x="45724" y="198621"/>
                </a:lnTo>
                <a:lnTo>
                  <a:pt x="84128" y="216236"/>
                </a:lnTo>
                <a:lnTo>
                  <a:pt x="113915" y="219845"/>
                </a:lnTo>
                <a:lnTo>
                  <a:pt x="128395" y="218375"/>
                </a:lnTo>
                <a:lnTo>
                  <a:pt x="167662" y="203590"/>
                </a:lnTo>
                <a:lnTo>
                  <a:pt x="198086" y="175827"/>
                </a:lnTo>
                <a:lnTo>
                  <a:pt x="216343" y="138410"/>
                </a:lnTo>
                <a:lnTo>
                  <a:pt x="220114" y="109743"/>
                </a:lnTo>
                <a:lnTo>
                  <a:pt x="219479" y="97879"/>
                </a:lnTo>
                <a:lnTo>
                  <a:pt x="207595" y="59223"/>
                </a:lnTo>
                <a:lnTo>
                  <a:pt x="182317" y="28072"/>
                </a:lnTo>
                <a:lnTo>
                  <a:pt x="145793" y="7355"/>
                </a:lnTo>
                <a:lnTo>
                  <a:pt x="100173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33542" y="3293094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5">
                <a:moveTo>
                  <a:pt x="220114" y="109743"/>
                </a:moveTo>
                <a:lnTo>
                  <a:pt x="211815" y="151750"/>
                </a:lnTo>
                <a:lnTo>
                  <a:pt x="189133" y="186318"/>
                </a:lnTo>
                <a:lnTo>
                  <a:pt x="155391" y="210124"/>
                </a:lnTo>
                <a:lnTo>
                  <a:pt x="113915" y="219845"/>
                </a:lnTo>
                <a:lnTo>
                  <a:pt x="98673" y="218932"/>
                </a:lnTo>
                <a:lnTo>
                  <a:pt x="57549" y="205964"/>
                </a:lnTo>
                <a:lnTo>
                  <a:pt x="25521" y="180105"/>
                </a:lnTo>
                <a:lnTo>
                  <a:pt x="5404" y="144507"/>
                </a:lnTo>
                <a:lnTo>
                  <a:pt x="0" y="116920"/>
                </a:lnTo>
                <a:lnTo>
                  <a:pt x="850" y="101203"/>
                </a:lnTo>
                <a:lnTo>
                  <a:pt x="13374" y="59126"/>
                </a:lnTo>
                <a:lnTo>
                  <a:pt x="38501" y="26552"/>
                </a:lnTo>
                <a:lnTo>
                  <a:pt x="73207" y="5919"/>
                </a:lnTo>
                <a:lnTo>
                  <a:pt x="100173" y="0"/>
                </a:lnTo>
                <a:lnTo>
                  <a:pt x="116258" y="786"/>
                </a:lnTo>
                <a:lnTo>
                  <a:pt x="159085" y="12921"/>
                </a:lnTo>
                <a:lnTo>
                  <a:pt x="192098" y="37441"/>
                </a:lnTo>
                <a:lnTo>
                  <a:pt x="213150" y="71419"/>
                </a:lnTo>
                <a:lnTo>
                  <a:pt x="220114" y="109743"/>
                </a:lnTo>
                <a:close/>
              </a:path>
            </a:pathLst>
          </a:custGeom>
          <a:ln w="190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438658" y="3644900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2772029" y="0"/>
                </a:moveTo>
                <a:lnTo>
                  <a:pt x="1408239" y="0"/>
                </a:lnTo>
                <a:lnTo>
                  <a:pt x="30939" y="2090"/>
                </a:lnTo>
                <a:lnTo>
                  <a:pt x="18535" y="8331"/>
                </a:lnTo>
                <a:lnTo>
                  <a:pt x="8741" y="17974"/>
                </a:lnTo>
                <a:lnTo>
                  <a:pt x="2311" y="30265"/>
                </a:lnTo>
                <a:lnTo>
                  <a:pt x="0" y="44450"/>
                </a:lnTo>
                <a:lnTo>
                  <a:pt x="2090" y="290116"/>
                </a:lnTo>
                <a:lnTo>
                  <a:pt x="8331" y="302520"/>
                </a:lnTo>
                <a:lnTo>
                  <a:pt x="17974" y="312314"/>
                </a:lnTo>
                <a:lnTo>
                  <a:pt x="30265" y="318744"/>
                </a:lnTo>
                <a:lnTo>
                  <a:pt x="44450" y="321055"/>
                </a:lnTo>
                <a:lnTo>
                  <a:pt x="2785539" y="318965"/>
                </a:lnTo>
                <a:lnTo>
                  <a:pt x="2797943" y="312724"/>
                </a:lnTo>
                <a:lnTo>
                  <a:pt x="2807737" y="303081"/>
                </a:lnTo>
                <a:lnTo>
                  <a:pt x="2814167" y="290790"/>
                </a:lnTo>
                <a:lnTo>
                  <a:pt x="2816479" y="276605"/>
                </a:lnTo>
                <a:lnTo>
                  <a:pt x="2814388" y="30939"/>
                </a:lnTo>
                <a:lnTo>
                  <a:pt x="2808147" y="18535"/>
                </a:lnTo>
                <a:lnTo>
                  <a:pt x="2798504" y="8741"/>
                </a:lnTo>
                <a:lnTo>
                  <a:pt x="2786213" y="2311"/>
                </a:lnTo>
                <a:lnTo>
                  <a:pt x="2772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 txBox="1"/>
          <p:nvPr/>
        </p:nvSpPr>
        <p:spPr>
          <a:xfrm>
            <a:off x="359536" y="3314456"/>
            <a:ext cx="287782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64485" algn="l"/>
              </a:tabLst>
            </a:pPr>
            <a:r>
              <a:rPr sz="1200" u="sng" spc="-114" dirty="0">
                <a:solidFill>
                  <a:srgbClr val="EC8E09"/>
                </a:solidFill>
                <a:latin typeface="Tahoma"/>
                <a:cs typeface="Tahoma"/>
              </a:rPr>
              <a:t>0</a:t>
            </a:r>
            <a:r>
              <a:rPr sz="1200" spc="-114" dirty="0">
                <a:solidFill>
                  <a:srgbClr val="EC8E09"/>
                </a:solidFill>
                <a:latin typeface="Tahoma"/>
                <a:cs typeface="Tahoma"/>
              </a:rPr>
              <a:t>5</a:t>
            </a:r>
            <a:r>
              <a:rPr sz="1200" u="sng" dirty="0">
                <a:solidFill>
                  <a:srgbClr val="EC8E09"/>
                </a:solidFill>
                <a:latin typeface="Times New Roman"/>
                <a:cs typeface="Times New Roman"/>
              </a:rPr>
              <a:t>  </a:t>
            </a:r>
            <a:r>
              <a:rPr sz="1200" u="sng" spc="-150" dirty="0">
                <a:solidFill>
                  <a:srgbClr val="EC8E09"/>
                </a:solidFill>
                <a:latin typeface="Times New Roman"/>
                <a:cs typeface="Times New Roman"/>
              </a:rPr>
              <a:t> </a:t>
            </a:r>
            <a:r>
              <a:rPr sz="1425" u="sng" spc="-75" baseline="5847" dirty="0">
                <a:solidFill>
                  <a:srgbClr val="EC8E09"/>
                </a:solidFill>
                <a:latin typeface="Arial Unicode MS"/>
                <a:cs typeface="Arial Unicode MS"/>
              </a:rPr>
              <a:t>신호방법</a:t>
            </a:r>
            <a:r>
              <a:rPr sz="1425" u="sng" spc="-165" baseline="5847" dirty="0">
                <a:solidFill>
                  <a:srgbClr val="EC8E09"/>
                </a:solidFill>
                <a:latin typeface="Times New Roman"/>
                <a:cs typeface="Times New Roman"/>
              </a:rPr>
              <a:t> </a:t>
            </a:r>
            <a:r>
              <a:rPr sz="1425" u="sng" spc="30" baseline="5847" dirty="0">
                <a:latin typeface="Arial Unicode MS"/>
                <a:cs typeface="Arial Unicode MS"/>
              </a:rPr>
              <a:t>:</a:t>
            </a:r>
            <a:r>
              <a:rPr sz="1425" u="sng" spc="0" baseline="5847" dirty="0">
                <a:latin typeface="Times New Roman"/>
                <a:cs typeface="Times New Roman"/>
              </a:rPr>
              <a:t> </a:t>
            </a:r>
            <a:r>
              <a:rPr sz="1425" u="sng" spc="-202" baseline="5847" dirty="0">
                <a:latin typeface="Arial Unicode MS"/>
                <a:cs typeface="Arial Unicode MS"/>
              </a:rPr>
              <a:t>무전</a:t>
            </a:r>
            <a:r>
              <a:rPr sz="1425" u="sng" spc="37" baseline="5847" dirty="0">
                <a:latin typeface="Arial Unicode MS"/>
                <a:cs typeface="Arial Unicode MS"/>
              </a:rPr>
              <a:t>,</a:t>
            </a:r>
            <a:r>
              <a:rPr sz="1425" u="sng" spc="97" baseline="5847" dirty="0">
                <a:latin typeface="Times New Roman"/>
                <a:cs typeface="Times New Roman"/>
              </a:rPr>
              <a:t> </a:t>
            </a:r>
            <a:r>
              <a:rPr sz="1425" u="sng" spc="-202" baseline="5847" dirty="0">
                <a:latin typeface="Arial Unicode MS"/>
                <a:cs typeface="Arial Unicode MS"/>
              </a:rPr>
              <a:t>육성</a:t>
            </a:r>
            <a:r>
              <a:rPr sz="1425" u="sng" spc="37" baseline="5847" dirty="0">
                <a:latin typeface="Arial Unicode MS"/>
                <a:cs typeface="Arial Unicode MS"/>
              </a:rPr>
              <a:t>,</a:t>
            </a:r>
            <a:r>
              <a:rPr sz="1425" u="sng" spc="97" baseline="5847" dirty="0">
                <a:latin typeface="Times New Roman"/>
                <a:cs typeface="Times New Roman"/>
              </a:rPr>
              <a:t> </a:t>
            </a:r>
            <a:r>
              <a:rPr sz="1425" u="sng" spc="-202" baseline="5847" dirty="0">
                <a:latin typeface="Arial Unicode MS"/>
                <a:cs typeface="Arial Unicode MS"/>
              </a:rPr>
              <a:t>수신호</a:t>
            </a:r>
            <a:r>
              <a:rPr sz="1425" u="sng" spc="37" baseline="5847" dirty="0">
                <a:latin typeface="Arial Unicode MS"/>
                <a:cs typeface="Arial Unicode MS"/>
              </a:rPr>
              <a:t>,</a:t>
            </a:r>
            <a:r>
              <a:rPr sz="1425" u="sng" spc="97" baseline="5847" dirty="0">
                <a:latin typeface="Times New Roman"/>
                <a:cs typeface="Times New Roman"/>
              </a:rPr>
              <a:t> </a:t>
            </a:r>
            <a:r>
              <a:rPr sz="1425" u="sng" spc="-202" baseline="5847" dirty="0">
                <a:latin typeface="Arial Unicode MS"/>
                <a:cs typeface="Arial Unicode MS"/>
              </a:rPr>
              <a:t>깃</a:t>
            </a:r>
            <a:r>
              <a:rPr sz="1425" u="sng" spc="-75" baseline="5847" dirty="0">
                <a:latin typeface="Arial Unicode MS"/>
                <a:cs typeface="Arial Unicode MS"/>
              </a:rPr>
              <a:t>발</a:t>
            </a:r>
            <a:r>
              <a:rPr sz="1425" u="sng" spc="-22" baseline="5847" dirty="0">
                <a:latin typeface="Times New Roman"/>
                <a:cs typeface="Times New Roman"/>
              </a:rPr>
              <a:t> </a:t>
            </a:r>
            <a:r>
              <a:rPr sz="1425" u="sng" baseline="5847" dirty="0">
                <a:latin typeface="Times New Roman"/>
                <a:cs typeface="Times New Roman"/>
              </a:rPr>
              <a:t>	</a:t>
            </a:r>
            <a:endParaRPr sz="1425" baseline="5847">
              <a:latin typeface="Times New Roman"/>
              <a:cs typeface="Times New Roman"/>
            </a:endParaRPr>
          </a:p>
        </p:txBody>
      </p:sp>
      <p:sp>
        <p:nvSpPr>
          <p:cNvPr id="257" name="object 257"/>
          <p:cNvSpPr/>
          <p:nvPr/>
        </p:nvSpPr>
        <p:spPr>
          <a:xfrm>
            <a:off x="438658" y="3644900"/>
            <a:ext cx="2816860" cy="321310"/>
          </a:xfrm>
          <a:custGeom>
            <a:avLst/>
            <a:gdLst/>
            <a:ahLst/>
            <a:cxnLst/>
            <a:rect l="l" t="t" r="r" b="b"/>
            <a:pathLst>
              <a:path w="2816860" h="321310">
                <a:moveTo>
                  <a:pt x="1408239" y="0"/>
                </a:moveTo>
                <a:lnTo>
                  <a:pt x="2772029" y="0"/>
                </a:lnTo>
                <a:lnTo>
                  <a:pt x="2786213" y="2311"/>
                </a:lnTo>
                <a:lnTo>
                  <a:pt x="2798504" y="8741"/>
                </a:lnTo>
                <a:lnTo>
                  <a:pt x="2808147" y="18535"/>
                </a:lnTo>
                <a:lnTo>
                  <a:pt x="2814388" y="30939"/>
                </a:lnTo>
                <a:lnTo>
                  <a:pt x="2816479" y="276605"/>
                </a:lnTo>
                <a:lnTo>
                  <a:pt x="2814167" y="290790"/>
                </a:lnTo>
                <a:lnTo>
                  <a:pt x="2807737" y="303081"/>
                </a:lnTo>
                <a:lnTo>
                  <a:pt x="2797943" y="312724"/>
                </a:lnTo>
                <a:lnTo>
                  <a:pt x="2785539" y="318965"/>
                </a:lnTo>
                <a:lnTo>
                  <a:pt x="44450" y="321055"/>
                </a:lnTo>
                <a:lnTo>
                  <a:pt x="30265" y="318744"/>
                </a:lnTo>
                <a:lnTo>
                  <a:pt x="17974" y="312314"/>
                </a:lnTo>
                <a:lnTo>
                  <a:pt x="8331" y="302520"/>
                </a:lnTo>
                <a:lnTo>
                  <a:pt x="2090" y="290116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408239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33542" y="3689334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5">
                <a:moveTo>
                  <a:pt x="100173" y="0"/>
                </a:moveTo>
                <a:lnTo>
                  <a:pt x="60760" y="11320"/>
                </a:lnTo>
                <a:lnTo>
                  <a:pt x="28911" y="36204"/>
                </a:lnTo>
                <a:lnTo>
                  <a:pt x="7650" y="72216"/>
                </a:lnTo>
                <a:lnTo>
                  <a:pt x="0" y="116920"/>
                </a:lnTo>
                <a:lnTo>
                  <a:pt x="1831" y="131021"/>
                </a:lnTo>
                <a:lnTo>
                  <a:pt x="17353" y="169165"/>
                </a:lnTo>
                <a:lnTo>
                  <a:pt x="45724" y="198621"/>
                </a:lnTo>
                <a:lnTo>
                  <a:pt x="84128" y="216236"/>
                </a:lnTo>
                <a:lnTo>
                  <a:pt x="113915" y="219845"/>
                </a:lnTo>
                <a:lnTo>
                  <a:pt x="128395" y="218375"/>
                </a:lnTo>
                <a:lnTo>
                  <a:pt x="167662" y="203590"/>
                </a:lnTo>
                <a:lnTo>
                  <a:pt x="198086" y="175827"/>
                </a:lnTo>
                <a:lnTo>
                  <a:pt x="216343" y="138410"/>
                </a:lnTo>
                <a:lnTo>
                  <a:pt x="220114" y="109743"/>
                </a:lnTo>
                <a:lnTo>
                  <a:pt x="219479" y="97879"/>
                </a:lnTo>
                <a:lnTo>
                  <a:pt x="207595" y="59223"/>
                </a:lnTo>
                <a:lnTo>
                  <a:pt x="182317" y="28072"/>
                </a:lnTo>
                <a:lnTo>
                  <a:pt x="145793" y="7355"/>
                </a:lnTo>
                <a:lnTo>
                  <a:pt x="100173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33542" y="3689334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5">
                <a:moveTo>
                  <a:pt x="220114" y="109743"/>
                </a:moveTo>
                <a:lnTo>
                  <a:pt x="211815" y="151750"/>
                </a:lnTo>
                <a:lnTo>
                  <a:pt x="189133" y="186318"/>
                </a:lnTo>
                <a:lnTo>
                  <a:pt x="155391" y="210124"/>
                </a:lnTo>
                <a:lnTo>
                  <a:pt x="113915" y="219845"/>
                </a:lnTo>
                <a:lnTo>
                  <a:pt x="98673" y="218932"/>
                </a:lnTo>
                <a:lnTo>
                  <a:pt x="57549" y="205964"/>
                </a:lnTo>
                <a:lnTo>
                  <a:pt x="25521" y="180105"/>
                </a:lnTo>
                <a:lnTo>
                  <a:pt x="5404" y="144507"/>
                </a:lnTo>
                <a:lnTo>
                  <a:pt x="0" y="116920"/>
                </a:lnTo>
                <a:lnTo>
                  <a:pt x="850" y="101203"/>
                </a:lnTo>
                <a:lnTo>
                  <a:pt x="13374" y="59126"/>
                </a:lnTo>
                <a:lnTo>
                  <a:pt x="38501" y="26552"/>
                </a:lnTo>
                <a:lnTo>
                  <a:pt x="73207" y="5919"/>
                </a:lnTo>
                <a:lnTo>
                  <a:pt x="100173" y="0"/>
                </a:lnTo>
                <a:lnTo>
                  <a:pt x="116258" y="786"/>
                </a:lnTo>
                <a:lnTo>
                  <a:pt x="159085" y="12921"/>
                </a:lnTo>
                <a:lnTo>
                  <a:pt x="192098" y="37441"/>
                </a:lnTo>
                <a:lnTo>
                  <a:pt x="213150" y="71419"/>
                </a:lnTo>
                <a:lnTo>
                  <a:pt x="220114" y="109743"/>
                </a:lnTo>
                <a:close/>
              </a:path>
            </a:pathLst>
          </a:custGeom>
          <a:ln w="190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/>
          <p:nvPr/>
        </p:nvSpPr>
        <p:spPr>
          <a:xfrm>
            <a:off x="594359" y="3727577"/>
            <a:ext cx="228981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0" dirty="0">
                <a:solidFill>
                  <a:srgbClr val="D37CAB"/>
                </a:solidFill>
                <a:latin typeface="Arial Unicode MS"/>
                <a:cs typeface="Arial Unicode MS"/>
              </a:rPr>
              <a:t>보</a:t>
            </a:r>
            <a:r>
              <a:rPr sz="950" dirty="0">
                <a:solidFill>
                  <a:srgbClr val="D37CAB"/>
                </a:solidFill>
                <a:latin typeface="Arial Unicode MS"/>
                <a:cs typeface="Arial Unicode MS"/>
              </a:rPr>
              <a:t> </a:t>
            </a:r>
            <a:r>
              <a:rPr sz="950" spc="-50" dirty="0">
                <a:solidFill>
                  <a:srgbClr val="D37CAB"/>
                </a:solidFill>
                <a:latin typeface="Arial Unicode MS"/>
                <a:cs typeface="Arial Unicode MS"/>
              </a:rPr>
              <a:t>호</a:t>
            </a:r>
            <a:r>
              <a:rPr sz="950" dirty="0">
                <a:solidFill>
                  <a:srgbClr val="D37CAB"/>
                </a:solidFill>
                <a:latin typeface="Arial Unicode MS"/>
                <a:cs typeface="Arial Unicode MS"/>
              </a:rPr>
              <a:t> </a:t>
            </a:r>
            <a:r>
              <a:rPr sz="950" spc="-114" dirty="0">
                <a:solidFill>
                  <a:srgbClr val="D37CAB"/>
                </a:solidFill>
                <a:latin typeface="Arial Unicode MS"/>
                <a:cs typeface="Arial Unicode MS"/>
              </a:rPr>
              <a:t> </a:t>
            </a:r>
            <a:r>
              <a:rPr sz="950" spc="-50" dirty="0">
                <a:solidFill>
                  <a:srgbClr val="D37CAB"/>
                </a:solidFill>
                <a:latin typeface="Arial Unicode MS"/>
                <a:cs typeface="Arial Unicode MS"/>
              </a:rPr>
              <a:t>구</a:t>
            </a:r>
            <a:r>
              <a:rPr sz="950" spc="-125" dirty="0">
                <a:solidFill>
                  <a:srgbClr val="D37CAB"/>
                </a:solidFill>
                <a:latin typeface="Arial Unicode MS"/>
                <a:cs typeface="Arial Unicode MS"/>
              </a:rPr>
              <a:t> </a:t>
            </a:r>
            <a:r>
              <a:rPr sz="950" spc="20" dirty="0">
                <a:latin typeface="Arial Unicode MS"/>
                <a:cs typeface="Arial Unicode MS"/>
              </a:rPr>
              <a:t>:</a:t>
            </a:r>
            <a:r>
              <a:rPr sz="950" spc="-20" dirty="0">
                <a:latin typeface="Arial Unicode MS"/>
                <a:cs typeface="Arial Unicode MS"/>
              </a:rPr>
              <a:t> </a:t>
            </a:r>
            <a:r>
              <a:rPr sz="950" spc="-125" dirty="0">
                <a:latin typeface="Arial Unicode MS"/>
                <a:cs typeface="Arial Unicode MS"/>
              </a:rPr>
              <a:t>안전모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45" dirty="0">
                <a:latin typeface="Arial Unicode MS"/>
                <a:cs typeface="Arial Unicode MS"/>
              </a:rPr>
              <a:t> </a:t>
            </a:r>
            <a:r>
              <a:rPr sz="950" spc="-125" dirty="0">
                <a:latin typeface="Arial Unicode MS"/>
                <a:cs typeface="Arial Unicode MS"/>
              </a:rPr>
              <a:t>안전화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45" dirty="0">
                <a:latin typeface="Arial Unicode MS"/>
                <a:cs typeface="Arial Unicode MS"/>
              </a:rPr>
              <a:t> </a:t>
            </a:r>
            <a:r>
              <a:rPr sz="950" spc="-125" dirty="0">
                <a:latin typeface="Arial Unicode MS"/>
                <a:cs typeface="Arial Unicode MS"/>
              </a:rPr>
              <a:t>안전대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40" dirty="0">
                <a:latin typeface="Arial Unicode MS"/>
                <a:cs typeface="Arial Unicode MS"/>
              </a:rPr>
              <a:t> </a:t>
            </a:r>
            <a:r>
              <a:rPr sz="950" spc="-135" dirty="0">
                <a:latin typeface="Arial Unicode MS"/>
                <a:cs typeface="Arial Unicode MS"/>
              </a:rPr>
              <a:t>신호</a:t>
            </a:r>
            <a:r>
              <a:rPr sz="950" spc="-50" dirty="0">
                <a:latin typeface="Arial Unicode MS"/>
                <a:cs typeface="Arial Unicode MS"/>
              </a:rPr>
              <a:t>수</a:t>
            </a:r>
            <a:r>
              <a:rPr sz="950" spc="15" dirty="0">
                <a:latin typeface="Arial Unicode MS"/>
                <a:cs typeface="Arial Unicode MS"/>
              </a:rPr>
              <a:t> </a:t>
            </a:r>
            <a:r>
              <a:rPr sz="950" spc="-135" dirty="0">
                <a:latin typeface="Arial Unicode MS"/>
                <a:cs typeface="Arial Unicode MS"/>
              </a:rPr>
              <a:t>조끼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359536" y="3710442"/>
            <a:ext cx="1651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solidFill>
                  <a:srgbClr val="D37CAB"/>
                </a:solidFill>
                <a:latin typeface="Tahoma"/>
                <a:cs typeface="Tahoma"/>
              </a:rPr>
              <a:t>06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62" name="object 262"/>
          <p:cNvSpPr/>
          <p:nvPr/>
        </p:nvSpPr>
        <p:spPr>
          <a:xfrm>
            <a:off x="438658" y="1798701"/>
            <a:ext cx="2816860" cy="549275"/>
          </a:xfrm>
          <a:custGeom>
            <a:avLst/>
            <a:gdLst/>
            <a:ahLst/>
            <a:cxnLst/>
            <a:rect l="l" t="t" r="r" b="b"/>
            <a:pathLst>
              <a:path w="2816860" h="549275">
                <a:moveTo>
                  <a:pt x="2772029" y="0"/>
                </a:moveTo>
                <a:lnTo>
                  <a:pt x="1408239" y="0"/>
                </a:lnTo>
                <a:lnTo>
                  <a:pt x="30939" y="2090"/>
                </a:lnTo>
                <a:lnTo>
                  <a:pt x="18535" y="8331"/>
                </a:lnTo>
                <a:lnTo>
                  <a:pt x="8741" y="17974"/>
                </a:lnTo>
                <a:lnTo>
                  <a:pt x="2311" y="30265"/>
                </a:lnTo>
                <a:lnTo>
                  <a:pt x="0" y="44450"/>
                </a:lnTo>
                <a:lnTo>
                  <a:pt x="2090" y="517954"/>
                </a:lnTo>
                <a:lnTo>
                  <a:pt x="8331" y="530358"/>
                </a:lnTo>
                <a:lnTo>
                  <a:pt x="17974" y="540152"/>
                </a:lnTo>
                <a:lnTo>
                  <a:pt x="30265" y="546582"/>
                </a:lnTo>
                <a:lnTo>
                  <a:pt x="44450" y="548894"/>
                </a:lnTo>
                <a:lnTo>
                  <a:pt x="2785539" y="546803"/>
                </a:lnTo>
                <a:lnTo>
                  <a:pt x="2797943" y="540562"/>
                </a:lnTo>
                <a:lnTo>
                  <a:pt x="2807737" y="530919"/>
                </a:lnTo>
                <a:lnTo>
                  <a:pt x="2814167" y="518628"/>
                </a:lnTo>
                <a:lnTo>
                  <a:pt x="2816479" y="504444"/>
                </a:lnTo>
                <a:lnTo>
                  <a:pt x="2814388" y="30939"/>
                </a:lnTo>
                <a:lnTo>
                  <a:pt x="2808147" y="18535"/>
                </a:lnTo>
                <a:lnTo>
                  <a:pt x="2798504" y="8741"/>
                </a:lnTo>
                <a:lnTo>
                  <a:pt x="2786213" y="2311"/>
                </a:lnTo>
                <a:lnTo>
                  <a:pt x="2772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438658" y="1798701"/>
            <a:ext cx="2816860" cy="549275"/>
          </a:xfrm>
          <a:custGeom>
            <a:avLst/>
            <a:gdLst/>
            <a:ahLst/>
            <a:cxnLst/>
            <a:rect l="l" t="t" r="r" b="b"/>
            <a:pathLst>
              <a:path w="2816860" h="549275">
                <a:moveTo>
                  <a:pt x="1408239" y="0"/>
                </a:moveTo>
                <a:lnTo>
                  <a:pt x="2772029" y="0"/>
                </a:lnTo>
                <a:lnTo>
                  <a:pt x="2786213" y="2311"/>
                </a:lnTo>
                <a:lnTo>
                  <a:pt x="2798504" y="8741"/>
                </a:lnTo>
                <a:lnTo>
                  <a:pt x="2808147" y="18535"/>
                </a:lnTo>
                <a:lnTo>
                  <a:pt x="2814388" y="30939"/>
                </a:lnTo>
                <a:lnTo>
                  <a:pt x="2816479" y="504444"/>
                </a:lnTo>
                <a:lnTo>
                  <a:pt x="2814167" y="518628"/>
                </a:lnTo>
                <a:lnTo>
                  <a:pt x="2807737" y="530919"/>
                </a:lnTo>
                <a:lnTo>
                  <a:pt x="2797943" y="540562"/>
                </a:lnTo>
                <a:lnTo>
                  <a:pt x="2785539" y="546803"/>
                </a:lnTo>
                <a:lnTo>
                  <a:pt x="44450" y="548894"/>
                </a:lnTo>
                <a:lnTo>
                  <a:pt x="30265" y="546582"/>
                </a:lnTo>
                <a:lnTo>
                  <a:pt x="17974" y="540152"/>
                </a:lnTo>
                <a:lnTo>
                  <a:pt x="8331" y="530358"/>
                </a:lnTo>
                <a:lnTo>
                  <a:pt x="2090" y="517954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408239" y="0"/>
                </a:lnTo>
                <a:close/>
              </a:path>
            </a:pathLst>
          </a:custGeom>
          <a:ln w="6349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333542" y="1882632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100173" y="0"/>
                </a:moveTo>
                <a:lnTo>
                  <a:pt x="60760" y="11320"/>
                </a:lnTo>
                <a:lnTo>
                  <a:pt x="28911" y="36204"/>
                </a:lnTo>
                <a:lnTo>
                  <a:pt x="7650" y="72216"/>
                </a:lnTo>
                <a:lnTo>
                  <a:pt x="0" y="116920"/>
                </a:lnTo>
                <a:lnTo>
                  <a:pt x="1831" y="131021"/>
                </a:lnTo>
                <a:lnTo>
                  <a:pt x="17353" y="169165"/>
                </a:lnTo>
                <a:lnTo>
                  <a:pt x="45724" y="198621"/>
                </a:lnTo>
                <a:lnTo>
                  <a:pt x="84128" y="216236"/>
                </a:lnTo>
                <a:lnTo>
                  <a:pt x="113915" y="219845"/>
                </a:lnTo>
                <a:lnTo>
                  <a:pt x="128395" y="218375"/>
                </a:lnTo>
                <a:lnTo>
                  <a:pt x="167662" y="203590"/>
                </a:lnTo>
                <a:lnTo>
                  <a:pt x="198086" y="175827"/>
                </a:lnTo>
                <a:lnTo>
                  <a:pt x="216343" y="138410"/>
                </a:lnTo>
                <a:lnTo>
                  <a:pt x="220114" y="109743"/>
                </a:lnTo>
                <a:lnTo>
                  <a:pt x="219479" y="97879"/>
                </a:lnTo>
                <a:lnTo>
                  <a:pt x="207595" y="59223"/>
                </a:lnTo>
                <a:lnTo>
                  <a:pt x="182317" y="28072"/>
                </a:lnTo>
                <a:lnTo>
                  <a:pt x="145793" y="7355"/>
                </a:lnTo>
                <a:lnTo>
                  <a:pt x="100173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33542" y="1882632"/>
            <a:ext cx="220345" cy="220345"/>
          </a:xfrm>
          <a:custGeom>
            <a:avLst/>
            <a:gdLst/>
            <a:ahLst/>
            <a:cxnLst/>
            <a:rect l="l" t="t" r="r" b="b"/>
            <a:pathLst>
              <a:path w="220345" h="220344">
                <a:moveTo>
                  <a:pt x="220114" y="109743"/>
                </a:moveTo>
                <a:lnTo>
                  <a:pt x="211815" y="151750"/>
                </a:lnTo>
                <a:lnTo>
                  <a:pt x="189133" y="186318"/>
                </a:lnTo>
                <a:lnTo>
                  <a:pt x="155391" y="210124"/>
                </a:lnTo>
                <a:lnTo>
                  <a:pt x="113915" y="219845"/>
                </a:lnTo>
                <a:lnTo>
                  <a:pt x="98673" y="218932"/>
                </a:lnTo>
                <a:lnTo>
                  <a:pt x="57549" y="205964"/>
                </a:lnTo>
                <a:lnTo>
                  <a:pt x="25521" y="180105"/>
                </a:lnTo>
                <a:lnTo>
                  <a:pt x="5404" y="144507"/>
                </a:lnTo>
                <a:lnTo>
                  <a:pt x="0" y="116920"/>
                </a:lnTo>
                <a:lnTo>
                  <a:pt x="850" y="101203"/>
                </a:lnTo>
                <a:lnTo>
                  <a:pt x="13374" y="59126"/>
                </a:lnTo>
                <a:lnTo>
                  <a:pt x="38501" y="26552"/>
                </a:lnTo>
                <a:lnTo>
                  <a:pt x="73207" y="5919"/>
                </a:lnTo>
                <a:lnTo>
                  <a:pt x="100173" y="0"/>
                </a:lnTo>
                <a:lnTo>
                  <a:pt x="116258" y="786"/>
                </a:lnTo>
                <a:lnTo>
                  <a:pt x="159085" y="12921"/>
                </a:lnTo>
                <a:lnTo>
                  <a:pt x="192098" y="37441"/>
                </a:lnTo>
                <a:lnTo>
                  <a:pt x="213150" y="71419"/>
                </a:lnTo>
                <a:lnTo>
                  <a:pt x="220114" y="109743"/>
                </a:lnTo>
                <a:close/>
              </a:path>
            </a:pathLst>
          </a:custGeom>
          <a:ln w="190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 txBox="1"/>
          <p:nvPr/>
        </p:nvSpPr>
        <p:spPr>
          <a:xfrm>
            <a:off x="594359" y="1826005"/>
            <a:ext cx="254698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250" dirty="0">
                <a:solidFill>
                  <a:srgbClr val="5FB426"/>
                </a:solidFill>
                <a:latin typeface="Arial Unicode MS"/>
                <a:cs typeface="Arial Unicode MS"/>
              </a:rPr>
              <a:t>중량물제</a:t>
            </a:r>
            <a:r>
              <a:rPr sz="950" spc="-145" dirty="0">
                <a:solidFill>
                  <a:srgbClr val="5FB426"/>
                </a:solidFill>
                <a:latin typeface="Arial Unicode MS"/>
                <a:cs typeface="Arial Unicode MS"/>
              </a:rPr>
              <a:t>원</a:t>
            </a:r>
            <a:r>
              <a:rPr sz="950" spc="-114" dirty="0">
                <a:solidFill>
                  <a:srgbClr val="5FB426"/>
                </a:solidFill>
                <a:latin typeface="Arial Unicode MS"/>
                <a:cs typeface="Arial Unicode MS"/>
              </a:rPr>
              <a:t> </a:t>
            </a:r>
            <a:r>
              <a:rPr sz="950" spc="20" dirty="0">
                <a:latin typeface="Arial Unicode MS"/>
                <a:cs typeface="Arial Unicode MS"/>
              </a:rPr>
              <a:t>:</a:t>
            </a:r>
            <a:r>
              <a:rPr sz="950" spc="-60" dirty="0">
                <a:latin typeface="Arial Unicode MS"/>
                <a:cs typeface="Arial Unicode MS"/>
              </a:rPr>
              <a:t> </a:t>
            </a:r>
            <a:r>
              <a:rPr sz="950" spc="-180" dirty="0">
                <a:latin typeface="Arial Unicode MS"/>
                <a:cs typeface="Arial Unicode MS"/>
              </a:rPr>
              <a:t>품</a:t>
            </a:r>
            <a:r>
              <a:rPr sz="950" spc="-150" dirty="0">
                <a:latin typeface="Arial Unicode MS"/>
                <a:cs typeface="Arial Unicode MS"/>
              </a:rPr>
              <a:t>명</a:t>
            </a:r>
            <a:r>
              <a:rPr sz="950" spc="-5" dirty="0">
                <a:latin typeface="Arial Unicode MS"/>
                <a:cs typeface="Arial Unicode MS"/>
              </a:rPr>
              <a:t>,</a:t>
            </a:r>
            <a:r>
              <a:rPr sz="950" spc="-25" dirty="0">
                <a:latin typeface="Arial Unicode MS"/>
                <a:cs typeface="Arial Unicode MS"/>
              </a:rPr>
              <a:t> </a:t>
            </a:r>
            <a:r>
              <a:rPr sz="950" spc="-165" dirty="0">
                <a:latin typeface="Arial Unicode MS"/>
                <a:cs typeface="Arial Unicode MS"/>
              </a:rPr>
              <a:t>크기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-25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수량</a:t>
            </a:r>
            <a:r>
              <a:rPr sz="950" spc="-125" dirty="0">
                <a:latin typeface="Arial Unicode MS"/>
                <a:cs typeface="Arial Unicode MS"/>
              </a:rPr>
              <a:t>(</a:t>
            </a:r>
            <a:r>
              <a:rPr sz="950" spc="-175" dirty="0">
                <a:latin typeface="Arial Unicode MS"/>
                <a:cs typeface="Arial Unicode MS"/>
              </a:rPr>
              <a:t>크기별</a:t>
            </a:r>
            <a:r>
              <a:rPr sz="950" spc="-120" dirty="0">
                <a:latin typeface="Arial Unicode MS"/>
                <a:cs typeface="Arial Unicode MS"/>
              </a:rPr>
              <a:t>)</a:t>
            </a:r>
            <a:r>
              <a:rPr sz="950" spc="25" dirty="0">
                <a:latin typeface="Arial Unicode MS"/>
                <a:cs typeface="Arial Unicode MS"/>
              </a:rPr>
              <a:t>,</a:t>
            </a:r>
            <a:r>
              <a:rPr sz="950" spc="-25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단위중량</a:t>
            </a:r>
            <a:r>
              <a:rPr sz="950" spc="-15" dirty="0">
                <a:latin typeface="Arial Unicode MS"/>
                <a:cs typeface="Arial Unicode MS"/>
              </a:rPr>
              <a:t>,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85" dirty="0">
                <a:latin typeface="Arial Unicode MS"/>
                <a:cs typeface="Arial Unicode MS"/>
              </a:rPr>
              <a:t>1</a:t>
            </a:r>
            <a:r>
              <a:rPr sz="950" spc="-100" dirty="0">
                <a:latin typeface="Arial Unicode MS"/>
                <a:cs typeface="Arial Unicode MS"/>
              </a:rPr>
              <a:t>회</a:t>
            </a:r>
            <a:r>
              <a:rPr sz="950" spc="-50" dirty="0">
                <a:latin typeface="Arial Unicode MS"/>
                <a:cs typeface="Arial Unicode MS"/>
              </a:rPr>
              <a:t> </a:t>
            </a:r>
            <a:r>
              <a:rPr sz="950" spc="-180" dirty="0">
                <a:latin typeface="Arial Unicode MS"/>
                <a:cs typeface="Arial Unicode MS"/>
              </a:rPr>
              <a:t>운반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1137290" y="1992370"/>
            <a:ext cx="2002789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60" dirty="0">
                <a:latin typeface="Arial Unicode MS"/>
                <a:cs typeface="Arial Unicode MS"/>
              </a:rPr>
              <a:t>수량</a:t>
            </a:r>
            <a:r>
              <a:rPr sz="950" spc="-110" dirty="0">
                <a:latin typeface="Arial Unicode MS"/>
                <a:cs typeface="Arial Unicode MS"/>
              </a:rPr>
              <a:t>(</a:t>
            </a:r>
            <a:r>
              <a:rPr sz="950" spc="-170" dirty="0">
                <a:latin typeface="Arial Unicode MS"/>
                <a:cs typeface="Arial Unicode MS"/>
              </a:rPr>
              <a:t>중</a:t>
            </a:r>
            <a:r>
              <a:rPr sz="950" spc="-160" dirty="0">
                <a:latin typeface="Arial Unicode MS"/>
                <a:cs typeface="Arial Unicode MS"/>
              </a:rPr>
              <a:t>량</a:t>
            </a:r>
            <a:r>
              <a:rPr sz="950" spc="-110" dirty="0">
                <a:latin typeface="Arial Unicode MS"/>
                <a:cs typeface="Arial Unicode MS"/>
              </a:rPr>
              <a:t>)</a:t>
            </a:r>
            <a:r>
              <a:rPr sz="950" spc="25" dirty="0">
                <a:latin typeface="Arial Unicode MS"/>
                <a:cs typeface="Arial Unicode MS"/>
              </a:rPr>
              <a:t>,</a:t>
            </a:r>
            <a:r>
              <a:rPr sz="950" spc="100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중량물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75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무</a:t>
            </a:r>
            <a:r>
              <a:rPr sz="950" spc="-50" dirty="0">
                <a:latin typeface="Arial Unicode MS"/>
                <a:cs typeface="Arial Unicode MS"/>
              </a:rPr>
              <a:t>게</a:t>
            </a:r>
            <a:r>
              <a:rPr sz="950" spc="7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중심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10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운반거리/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1137290" y="2158734"/>
            <a:ext cx="22479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70" dirty="0">
                <a:latin typeface="Arial Unicode MS"/>
                <a:cs typeface="Arial Unicode MS"/>
              </a:rPr>
              <a:t>높이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359536" y="1903740"/>
            <a:ext cx="1651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14" dirty="0">
                <a:solidFill>
                  <a:srgbClr val="5FB426"/>
                </a:solidFill>
                <a:latin typeface="Tahoma"/>
                <a:cs typeface="Tahoma"/>
              </a:rPr>
              <a:t>02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77938" y="629413"/>
            <a:ext cx="212788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535" dirty="0">
                <a:solidFill>
                  <a:srgbClr val="FFFFFF"/>
                </a:solidFill>
                <a:latin typeface="Arial Unicode MS"/>
                <a:cs typeface="Arial Unicode MS"/>
              </a:rPr>
              <a:t>지게</a:t>
            </a:r>
            <a:r>
              <a:rPr sz="2500" spc="-210" dirty="0">
                <a:solidFill>
                  <a:srgbClr val="FFFFFF"/>
                </a:solidFill>
                <a:latin typeface="Arial Unicode MS"/>
                <a:cs typeface="Arial Unicode MS"/>
              </a:rPr>
              <a:t>차</a:t>
            </a:r>
            <a:r>
              <a:rPr sz="2500" spc="-20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2500" spc="-535" dirty="0">
                <a:solidFill>
                  <a:srgbClr val="FFFFFF"/>
                </a:solidFill>
                <a:latin typeface="Arial Unicode MS"/>
                <a:cs typeface="Arial Unicode MS"/>
              </a:rPr>
              <a:t>작업계획서</a:t>
            </a:r>
            <a:endParaRPr sz="25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82543" y="439699"/>
            <a:ext cx="321310" cy="357505"/>
          </a:xfrm>
          <a:custGeom>
            <a:avLst/>
            <a:gdLst/>
            <a:ahLst/>
            <a:cxnLst/>
            <a:rect l="l" t="t" r="r" b="b"/>
            <a:pathLst>
              <a:path w="321309" h="357505">
                <a:moveTo>
                  <a:pt x="257936" y="0"/>
                </a:moveTo>
                <a:lnTo>
                  <a:pt x="50190" y="0"/>
                </a:lnTo>
                <a:lnTo>
                  <a:pt x="46024" y="1016"/>
                </a:lnTo>
                <a:lnTo>
                  <a:pt x="36766" y="5435"/>
                </a:lnTo>
                <a:lnTo>
                  <a:pt x="32270" y="9728"/>
                </a:lnTo>
                <a:lnTo>
                  <a:pt x="26060" y="20078"/>
                </a:lnTo>
                <a:lnTo>
                  <a:pt x="24320" y="26200"/>
                </a:lnTo>
                <a:lnTo>
                  <a:pt x="24320" y="65214"/>
                </a:lnTo>
                <a:lnTo>
                  <a:pt x="7340" y="65214"/>
                </a:lnTo>
                <a:lnTo>
                  <a:pt x="63" y="72491"/>
                </a:lnTo>
                <a:lnTo>
                  <a:pt x="0" y="90690"/>
                </a:lnTo>
                <a:lnTo>
                  <a:pt x="7340" y="98031"/>
                </a:lnTo>
                <a:lnTo>
                  <a:pt x="24320" y="98031"/>
                </a:lnTo>
                <a:lnTo>
                  <a:pt x="24320" y="162191"/>
                </a:lnTo>
                <a:lnTo>
                  <a:pt x="7340" y="162191"/>
                </a:lnTo>
                <a:lnTo>
                  <a:pt x="63" y="169468"/>
                </a:lnTo>
                <a:lnTo>
                  <a:pt x="0" y="187655"/>
                </a:lnTo>
                <a:lnTo>
                  <a:pt x="7340" y="194995"/>
                </a:lnTo>
                <a:lnTo>
                  <a:pt x="24320" y="194995"/>
                </a:lnTo>
                <a:lnTo>
                  <a:pt x="24320" y="259156"/>
                </a:lnTo>
                <a:lnTo>
                  <a:pt x="7340" y="259156"/>
                </a:lnTo>
                <a:lnTo>
                  <a:pt x="0" y="266484"/>
                </a:lnTo>
                <a:lnTo>
                  <a:pt x="101" y="284721"/>
                </a:lnTo>
                <a:lnTo>
                  <a:pt x="7340" y="291973"/>
                </a:lnTo>
                <a:lnTo>
                  <a:pt x="24320" y="291973"/>
                </a:lnTo>
                <a:lnTo>
                  <a:pt x="24333" y="333133"/>
                </a:lnTo>
                <a:lnTo>
                  <a:pt x="50190" y="357162"/>
                </a:lnTo>
                <a:lnTo>
                  <a:pt x="257936" y="357162"/>
                </a:lnTo>
                <a:lnTo>
                  <a:pt x="282140" y="335368"/>
                </a:lnTo>
                <a:lnTo>
                  <a:pt x="53530" y="335368"/>
                </a:lnTo>
                <a:lnTo>
                  <a:pt x="52628" y="335140"/>
                </a:lnTo>
                <a:lnTo>
                  <a:pt x="50342" y="334060"/>
                </a:lnTo>
                <a:lnTo>
                  <a:pt x="48933" y="332828"/>
                </a:lnTo>
                <a:lnTo>
                  <a:pt x="46824" y="329298"/>
                </a:lnTo>
                <a:lnTo>
                  <a:pt x="46139" y="327050"/>
                </a:lnTo>
                <a:lnTo>
                  <a:pt x="46139" y="292011"/>
                </a:lnTo>
                <a:lnTo>
                  <a:pt x="56883" y="291998"/>
                </a:lnTo>
                <a:lnTo>
                  <a:pt x="64300" y="284721"/>
                </a:lnTo>
                <a:lnTo>
                  <a:pt x="64249" y="266484"/>
                </a:lnTo>
                <a:lnTo>
                  <a:pt x="57073" y="259245"/>
                </a:lnTo>
                <a:lnTo>
                  <a:pt x="46139" y="259245"/>
                </a:lnTo>
                <a:lnTo>
                  <a:pt x="46139" y="194957"/>
                </a:lnTo>
                <a:lnTo>
                  <a:pt x="57162" y="194932"/>
                </a:lnTo>
                <a:lnTo>
                  <a:pt x="64300" y="187655"/>
                </a:lnTo>
                <a:lnTo>
                  <a:pt x="64300" y="169468"/>
                </a:lnTo>
                <a:lnTo>
                  <a:pt x="56972" y="162179"/>
                </a:lnTo>
                <a:lnTo>
                  <a:pt x="46139" y="162179"/>
                </a:lnTo>
                <a:lnTo>
                  <a:pt x="46139" y="97993"/>
                </a:lnTo>
                <a:lnTo>
                  <a:pt x="56807" y="97980"/>
                </a:lnTo>
                <a:lnTo>
                  <a:pt x="64134" y="90690"/>
                </a:lnTo>
                <a:lnTo>
                  <a:pt x="64134" y="72491"/>
                </a:lnTo>
                <a:lnTo>
                  <a:pt x="56769" y="65189"/>
                </a:lnTo>
                <a:lnTo>
                  <a:pt x="46139" y="65189"/>
                </a:lnTo>
                <a:lnTo>
                  <a:pt x="46126" y="29286"/>
                </a:lnTo>
                <a:lnTo>
                  <a:pt x="53530" y="21818"/>
                </a:lnTo>
                <a:lnTo>
                  <a:pt x="282147" y="21818"/>
                </a:lnTo>
                <a:lnTo>
                  <a:pt x="281330" y="18643"/>
                </a:lnTo>
                <a:lnTo>
                  <a:pt x="278841" y="13931"/>
                </a:lnTo>
                <a:lnTo>
                  <a:pt x="272757" y="7048"/>
                </a:lnTo>
                <a:lnTo>
                  <a:pt x="269519" y="4533"/>
                </a:lnTo>
                <a:lnTo>
                  <a:pt x="262115" y="1016"/>
                </a:lnTo>
                <a:lnTo>
                  <a:pt x="257936" y="0"/>
                </a:lnTo>
                <a:close/>
              </a:path>
              <a:path w="321309" h="357505">
                <a:moveTo>
                  <a:pt x="282147" y="21818"/>
                </a:moveTo>
                <a:lnTo>
                  <a:pt x="254596" y="21818"/>
                </a:lnTo>
                <a:lnTo>
                  <a:pt x="255498" y="22021"/>
                </a:lnTo>
                <a:lnTo>
                  <a:pt x="257784" y="23114"/>
                </a:lnTo>
                <a:lnTo>
                  <a:pt x="259194" y="24333"/>
                </a:lnTo>
                <a:lnTo>
                  <a:pt x="261315" y="27876"/>
                </a:lnTo>
                <a:lnTo>
                  <a:pt x="262000" y="30137"/>
                </a:lnTo>
                <a:lnTo>
                  <a:pt x="262000" y="327888"/>
                </a:lnTo>
                <a:lnTo>
                  <a:pt x="254596" y="335368"/>
                </a:lnTo>
                <a:lnTo>
                  <a:pt x="282140" y="335368"/>
                </a:lnTo>
                <a:lnTo>
                  <a:pt x="282562" y="333832"/>
                </a:lnTo>
                <a:lnTo>
                  <a:pt x="301358" y="333832"/>
                </a:lnTo>
                <a:lnTo>
                  <a:pt x="308101" y="330873"/>
                </a:lnTo>
                <a:lnTo>
                  <a:pt x="312940" y="326085"/>
                </a:lnTo>
                <a:lnTo>
                  <a:pt x="317804" y="321322"/>
                </a:lnTo>
                <a:lnTo>
                  <a:pt x="319746" y="317042"/>
                </a:lnTo>
                <a:lnTo>
                  <a:pt x="283806" y="317042"/>
                </a:lnTo>
                <a:lnTo>
                  <a:pt x="283806" y="237058"/>
                </a:lnTo>
                <a:lnTo>
                  <a:pt x="319750" y="237058"/>
                </a:lnTo>
                <a:lnTo>
                  <a:pt x="317804" y="232778"/>
                </a:lnTo>
                <a:lnTo>
                  <a:pt x="312940" y="228015"/>
                </a:lnTo>
                <a:lnTo>
                  <a:pt x="312940" y="227876"/>
                </a:lnTo>
                <a:lnTo>
                  <a:pt x="317804" y="223100"/>
                </a:lnTo>
                <a:lnTo>
                  <a:pt x="319746" y="218821"/>
                </a:lnTo>
                <a:lnTo>
                  <a:pt x="283806" y="218821"/>
                </a:lnTo>
                <a:lnTo>
                  <a:pt x="283806" y="138836"/>
                </a:lnTo>
                <a:lnTo>
                  <a:pt x="319746" y="138836"/>
                </a:lnTo>
                <a:lnTo>
                  <a:pt x="317804" y="134556"/>
                </a:lnTo>
                <a:lnTo>
                  <a:pt x="312940" y="129794"/>
                </a:lnTo>
                <a:lnTo>
                  <a:pt x="312940" y="129654"/>
                </a:lnTo>
                <a:lnTo>
                  <a:pt x="317804" y="124879"/>
                </a:lnTo>
                <a:lnTo>
                  <a:pt x="319740" y="120611"/>
                </a:lnTo>
                <a:lnTo>
                  <a:pt x="283806" y="120611"/>
                </a:lnTo>
                <a:lnTo>
                  <a:pt x="283806" y="40614"/>
                </a:lnTo>
                <a:lnTo>
                  <a:pt x="319742" y="40614"/>
                </a:lnTo>
                <a:lnTo>
                  <a:pt x="317804" y="36334"/>
                </a:lnTo>
                <a:lnTo>
                  <a:pt x="312940" y="31572"/>
                </a:lnTo>
                <a:lnTo>
                  <a:pt x="308101" y="26771"/>
                </a:lnTo>
                <a:lnTo>
                  <a:pt x="301358" y="23825"/>
                </a:lnTo>
                <a:lnTo>
                  <a:pt x="282663" y="23825"/>
                </a:lnTo>
                <a:lnTo>
                  <a:pt x="282147" y="21818"/>
                </a:lnTo>
                <a:close/>
              </a:path>
              <a:path w="321309" h="357505">
                <a:moveTo>
                  <a:pt x="319750" y="237058"/>
                </a:moveTo>
                <a:lnTo>
                  <a:pt x="296849" y="237058"/>
                </a:lnTo>
                <a:lnTo>
                  <a:pt x="299326" y="238163"/>
                </a:lnTo>
                <a:lnTo>
                  <a:pt x="302983" y="241769"/>
                </a:lnTo>
                <a:lnTo>
                  <a:pt x="304063" y="244157"/>
                </a:lnTo>
                <a:lnTo>
                  <a:pt x="304063" y="309930"/>
                </a:lnTo>
                <a:lnTo>
                  <a:pt x="302983" y="312318"/>
                </a:lnTo>
                <a:lnTo>
                  <a:pt x="299326" y="315925"/>
                </a:lnTo>
                <a:lnTo>
                  <a:pt x="296849" y="317030"/>
                </a:lnTo>
                <a:lnTo>
                  <a:pt x="283806" y="317042"/>
                </a:lnTo>
                <a:lnTo>
                  <a:pt x="319752" y="317030"/>
                </a:lnTo>
                <a:lnTo>
                  <a:pt x="320852" y="314604"/>
                </a:lnTo>
                <a:lnTo>
                  <a:pt x="320852" y="239483"/>
                </a:lnTo>
                <a:lnTo>
                  <a:pt x="319750" y="237058"/>
                </a:lnTo>
                <a:close/>
              </a:path>
              <a:path w="321309" h="357505">
                <a:moveTo>
                  <a:pt x="57035" y="259207"/>
                </a:moveTo>
                <a:lnTo>
                  <a:pt x="46139" y="259245"/>
                </a:lnTo>
                <a:lnTo>
                  <a:pt x="57073" y="259245"/>
                </a:lnTo>
                <a:close/>
              </a:path>
              <a:path w="321309" h="357505">
                <a:moveTo>
                  <a:pt x="319746" y="138836"/>
                </a:moveTo>
                <a:lnTo>
                  <a:pt x="283806" y="138836"/>
                </a:lnTo>
                <a:lnTo>
                  <a:pt x="296849" y="138849"/>
                </a:lnTo>
                <a:lnTo>
                  <a:pt x="299326" y="139941"/>
                </a:lnTo>
                <a:lnTo>
                  <a:pt x="302983" y="143560"/>
                </a:lnTo>
                <a:lnTo>
                  <a:pt x="304063" y="145935"/>
                </a:lnTo>
                <a:lnTo>
                  <a:pt x="304063" y="211721"/>
                </a:lnTo>
                <a:lnTo>
                  <a:pt x="302983" y="214096"/>
                </a:lnTo>
                <a:lnTo>
                  <a:pt x="299326" y="217703"/>
                </a:lnTo>
                <a:lnTo>
                  <a:pt x="296849" y="218821"/>
                </a:lnTo>
                <a:lnTo>
                  <a:pt x="319746" y="218821"/>
                </a:lnTo>
                <a:lnTo>
                  <a:pt x="320852" y="216382"/>
                </a:lnTo>
                <a:lnTo>
                  <a:pt x="320852" y="141274"/>
                </a:lnTo>
                <a:lnTo>
                  <a:pt x="319746" y="138836"/>
                </a:lnTo>
                <a:close/>
              </a:path>
              <a:path w="321309" h="357505">
                <a:moveTo>
                  <a:pt x="56946" y="162153"/>
                </a:moveTo>
                <a:lnTo>
                  <a:pt x="46139" y="162179"/>
                </a:lnTo>
                <a:lnTo>
                  <a:pt x="56972" y="162179"/>
                </a:lnTo>
                <a:close/>
              </a:path>
              <a:path w="321309" h="357505">
                <a:moveTo>
                  <a:pt x="319742" y="40614"/>
                </a:moveTo>
                <a:lnTo>
                  <a:pt x="283806" y="40614"/>
                </a:lnTo>
                <a:lnTo>
                  <a:pt x="296849" y="40627"/>
                </a:lnTo>
                <a:lnTo>
                  <a:pt x="299326" y="41744"/>
                </a:lnTo>
                <a:lnTo>
                  <a:pt x="301155" y="43522"/>
                </a:lnTo>
                <a:lnTo>
                  <a:pt x="302983" y="45339"/>
                </a:lnTo>
                <a:lnTo>
                  <a:pt x="304063" y="47713"/>
                </a:lnTo>
                <a:lnTo>
                  <a:pt x="304063" y="113499"/>
                </a:lnTo>
                <a:lnTo>
                  <a:pt x="302983" y="115874"/>
                </a:lnTo>
                <a:lnTo>
                  <a:pt x="299326" y="119494"/>
                </a:lnTo>
                <a:lnTo>
                  <a:pt x="296849" y="120599"/>
                </a:lnTo>
                <a:lnTo>
                  <a:pt x="283806" y="120611"/>
                </a:lnTo>
                <a:lnTo>
                  <a:pt x="319746" y="120599"/>
                </a:lnTo>
                <a:lnTo>
                  <a:pt x="320852" y="118160"/>
                </a:lnTo>
                <a:lnTo>
                  <a:pt x="320852" y="43065"/>
                </a:lnTo>
                <a:lnTo>
                  <a:pt x="319742" y="40614"/>
                </a:lnTo>
                <a:close/>
              </a:path>
            </a:pathLst>
          </a:custGeom>
          <a:solidFill>
            <a:srgbClr val="009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989896" y="540524"/>
            <a:ext cx="140335" cy="126364"/>
          </a:xfrm>
          <a:custGeom>
            <a:avLst/>
            <a:gdLst/>
            <a:ahLst/>
            <a:cxnLst/>
            <a:rect l="l" t="t" r="r" b="b"/>
            <a:pathLst>
              <a:path w="140334" h="126365">
                <a:moveTo>
                  <a:pt x="140309" y="91135"/>
                </a:moveTo>
                <a:lnTo>
                  <a:pt x="13360" y="91135"/>
                </a:lnTo>
                <a:lnTo>
                  <a:pt x="41365" y="96754"/>
                </a:lnTo>
                <a:lnTo>
                  <a:pt x="46227" y="97586"/>
                </a:lnTo>
                <a:lnTo>
                  <a:pt x="48488" y="99339"/>
                </a:lnTo>
                <a:lnTo>
                  <a:pt x="48742" y="100837"/>
                </a:lnTo>
                <a:lnTo>
                  <a:pt x="49733" y="105092"/>
                </a:lnTo>
                <a:lnTo>
                  <a:pt x="53111" y="121881"/>
                </a:lnTo>
                <a:lnTo>
                  <a:pt x="53111" y="125768"/>
                </a:lnTo>
                <a:lnTo>
                  <a:pt x="98092" y="125768"/>
                </a:lnTo>
                <a:lnTo>
                  <a:pt x="102349" y="126149"/>
                </a:lnTo>
                <a:lnTo>
                  <a:pt x="104101" y="119633"/>
                </a:lnTo>
                <a:lnTo>
                  <a:pt x="108356" y="102971"/>
                </a:lnTo>
                <a:lnTo>
                  <a:pt x="108165" y="100304"/>
                </a:lnTo>
                <a:lnTo>
                  <a:pt x="110832" y="99707"/>
                </a:lnTo>
                <a:lnTo>
                  <a:pt x="139026" y="99707"/>
                </a:lnTo>
                <a:lnTo>
                  <a:pt x="140283" y="98463"/>
                </a:lnTo>
                <a:lnTo>
                  <a:pt x="140309" y="91135"/>
                </a:lnTo>
                <a:close/>
              </a:path>
              <a:path w="140334" h="126365">
                <a:moveTo>
                  <a:pt x="12090" y="11099"/>
                </a:moveTo>
                <a:lnTo>
                  <a:pt x="1270" y="11099"/>
                </a:lnTo>
                <a:lnTo>
                  <a:pt x="0" y="12382"/>
                </a:lnTo>
                <a:lnTo>
                  <a:pt x="0" y="97180"/>
                </a:lnTo>
                <a:lnTo>
                  <a:pt x="1270" y="98463"/>
                </a:lnTo>
                <a:lnTo>
                  <a:pt x="12090" y="98463"/>
                </a:lnTo>
                <a:lnTo>
                  <a:pt x="13360" y="97180"/>
                </a:lnTo>
                <a:lnTo>
                  <a:pt x="13360" y="91135"/>
                </a:lnTo>
                <a:lnTo>
                  <a:pt x="140309" y="91135"/>
                </a:lnTo>
                <a:lnTo>
                  <a:pt x="140309" y="89179"/>
                </a:lnTo>
                <a:lnTo>
                  <a:pt x="51485" y="89179"/>
                </a:lnTo>
                <a:lnTo>
                  <a:pt x="47599" y="89039"/>
                </a:lnTo>
                <a:lnTo>
                  <a:pt x="47104" y="88988"/>
                </a:lnTo>
                <a:lnTo>
                  <a:pt x="47788" y="81838"/>
                </a:lnTo>
                <a:lnTo>
                  <a:pt x="13360" y="81838"/>
                </a:lnTo>
                <a:lnTo>
                  <a:pt x="13360" y="12382"/>
                </a:lnTo>
                <a:lnTo>
                  <a:pt x="12090" y="11099"/>
                </a:lnTo>
                <a:close/>
              </a:path>
              <a:path w="140334" h="126365">
                <a:moveTo>
                  <a:pt x="139026" y="66382"/>
                </a:moveTo>
                <a:lnTo>
                  <a:pt x="80949" y="66382"/>
                </a:lnTo>
                <a:lnTo>
                  <a:pt x="79679" y="67665"/>
                </a:lnTo>
                <a:lnTo>
                  <a:pt x="79679" y="89179"/>
                </a:lnTo>
                <a:lnTo>
                  <a:pt x="140309" y="89179"/>
                </a:lnTo>
                <a:lnTo>
                  <a:pt x="140309" y="67665"/>
                </a:lnTo>
                <a:lnTo>
                  <a:pt x="139026" y="66382"/>
                </a:lnTo>
                <a:close/>
              </a:path>
              <a:path w="140334" h="126365">
                <a:moveTo>
                  <a:pt x="39408" y="54584"/>
                </a:moveTo>
                <a:lnTo>
                  <a:pt x="38366" y="55448"/>
                </a:lnTo>
                <a:lnTo>
                  <a:pt x="35839" y="81838"/>
                </a:lnTo>
                <a:lnTo>
                  <a:pt x="47788" y="81838"/>
                </a:lnTo>
                <a:lnTo>
                  <a:pt x="49936" y="59385"/>
                </a:lnTo>
                <a:lnTo>
                  <a:pt x="53799" y="55613"/>
                </a:lnTo>
                <a:lnTo>
                  <a:pt x="48806" y="55613"/>
                </a:lnTo>
                <a:lnTo>
                  <a:pt x="48399" y="55460"/>
                </a:lnTo>
                <a:lnTo>
                  <a:pt x="46875" y="55308"/>
                </a:lnTo>
                <a:lnTo>
                  <a:pt x="47062" y="54711"/>
                </a:lnTo>
                <a:lnTo>
                  <a:pt x="40576" y="54711"/>
                </a:lnTo>
                <a:lnTo>
                  <a:pt x="39408" y="54584"/>
                </a:lnTo>
                <a:close/>
              </a:path>
              <a:path w="140334" h="126365">
                <a:moveTo>
                  <a:pt x="130688" y="5245"/>
                </a:moveTo>
                <a:lnTo>
                  <a:pt x="125729" y="5245"/>
                </a:lnTo>
                <a:lnTo>
                  <a:pt x="125729" y="61583"/>
                </a:lnTo>
                <a:lnTo>
                  <a:pt x="82511" y="66382"/>
                </a:lnTo>
                <a:lnTo>
                  <a:pt x="130530" y="66382"/>
                </a:lnTo>
                <a:lnTo>
                  <a:pt x="130530" y="6642"/>
                </a:lnTo>
                <a:lnTo>
                  <a:pt x="130688" y="5245"/>
                </a:lnTo>
                <a:close/>
              </a:path>
              <a:path w="140334" h="126365">
                <a:moveTo>
                  <a:pt x="56121" y="37693"/>
                </a:moveTo>
                <a:lnTo>
                  <a:pt x="54101" y="39344"/>
                </a:lnTo>
                <a:lnTo>
                  <a:pt x="53987" y="40690"/>
                </a:lnTo>
                <a:lnTo>
                  <a:pt x="58470" y="46139"/>
                </a:lnTo>
                <a:lnTo>
                  <a:pt x="48806" y="55613"/>
                </a:lnTo>
                <a:lnTo>
                  <a:pt x="53799" y="55613"/>
                </a:lnTo>
                <a:lnTo>
                  <a:pt x="60705" y="48869"/>
                </a:lnTo>
                <a:lnTo>
                  <a:pt x="66561" y="48869"/>
                </a:lnTo>
                <a:lnTo>
                  <a:pt x="57467" y="37820"/>
                </a:lnTo>
                <a:lnTo>
                  <a:pt x="56121" y="37693"/>
                </a:lnTo>
                <a:close/>
              </a:path>
              <a:path w="140334" h="126365">
                <a:moveTo>
                  <a:pt x="59131" y="0"/>
                </a:moveTo>
                <a:lnTo>
                  <a:pt x="57962" y="4000"/>
                </a:lnTo>
                <a:lnTo>
                  <a:pt x="55672" y="11419"/>
                </a:lnTo>
                <a:lnTo>
                  <a:pt x="42547" y="53270"/>
                </a:lnTo>
                <a:lnTo>
                  <a:pt x="40576" y="54711"/>
                </a:lnTo>
                <a:lnTo>
                  <a:pt x="47062" y="54711"/>
                </a:lnTo>
                <a:lnTo>
                  <a:pt x="61760" y="7810"/>
                </a:lnTo>
                <a:lnTo>
                  <a:pt x="62268" y="5372"/>
                </a:lnTo>
                <a:lnTo>
                  <a:pt x="130688" y="5245"/>
                </a:lnTo>
                <a:lnTo>
                  <a:pt x="131203" y="673"/>
                </a:lnTo>
                <a:lnTo>
                  <a:pt x="67282" y="673"/>
                </a:lnTo>
                <a:lnTo>
                  <a:pt x="59131" y="0"/>
                </a:lnTo>
                <a:close/>
              </a:path>
              <a:path w="140334" h="126365">
                <a:moveTo>
                  <a:pt x="66561" y="48869"/>
                </a:moveTo>
                <a:lnTo>
                  <a:pt x="60705" y="48869"/>
                </a:lnTo>
                <a:lnTo>
                  <a:pt x="64973" y="54038"/>
                </a:lnTo>
                <a:lnTo>
                  <a:pt x="66319" y="54178"/>
                </a:lnTo>
                <a:lnTo>
                  <a:pt x="68325" y="52514"/>
                </a:lnTo>
                <a:lnTo>
                  <a:pt x="68452" y="51168"/>
                </a:lnTo>
                <a:lnTo>
                  <a:pt x="66561" y="48869"/>
                </a:lnTo>
                <a:close/>
              </a:path>
            </a:pathLst>
          </a:custGeom>
          <a:solidFill>
            <a:srgbClr val="009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16071" y="598398"/>
            <a:ext cx="72390" cy="64135"/>
          </a:xfrm>
          <a:custGeom>
            <a:avLst/>
            <a:gdLst/>
            <a:ahLst/>
            <a:cxnLst/>
            <a:rect l="l" t="t" r="r" b="b"/>
            <a:pathLst>
              <a:path w="72390" h="64134">
                <a:moveTo>
                  <a:pt x="71500" y="0"/>
                </a:moveTo>
                <a:lnTo>
                  <a:pt x="69469" y="0"/>
                </a:lnTo>
                <a:lnTo>
                  <a:pt x="68656" y="812"/>
                </a:lnTo>
                <a:lnTo>
                  <a:pt x="68656" y="55981"/>
                </a:lnTo>
                <a:lnTo>
                  <a:pt x="6184" y="59283"/>
                </a:lnTo>
                <a:lnTo>
                  <a:pt x="4343" y="59956"/>
                </a:lnTo>
                <a:lnTo>
                  <a:pt x="0" y="62966"/>
                </a:lnTo>
                <a:lnTo>
                  <a:pt x="507" y="63792"/>
                </a:lnTo>
                <a:lnTo>
                  <a:pt x="15879" y="63671"/>
                </a:lnTo>
                <a:lnTo>
                  <a:pt x="71500" y="62623"/>
                </a:lnTo>
                <a:lnTo>
                  <a:pt x="72326" y="61798"/>
                </a:lnTo>
                <a:lnTo>
                  <a:pt x="72326" y="812"/>
                </a:lnTo>
                <a:lnTo>
                  <a:pt x="71500" y="0"/>
                </a:lnTo>
                <a:close/>
              </a:path>
            </a:pathLst>
          </a:custGeom>
          <a:solidFill>
            <a:srgbClr val="009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76040" y="572960"/>
            <a:ext cx="32384" cy="33020"/>
          </a:xfrm>
          <a:custGeom>
            <a:avLst/>
            <a:gdLst/>
            <a:ahLst/>
            <a:cxnLst/>
            <a:rect l="l" t="t" r="r" b="b"/>
            <a:pathLst>
              <a:path w="32384" h="33020">
                <a:moveTo>
                  <a:pt x="30937" y="0"/>
                </a:moveTo>
                <a:lnTo>
                  <a:pt x="25082" y="0"/>
                </a:lnTo>
                <a:lnTo>
                  <a:pt x="24053" y="1041"/>
                </a:lnTo>
                <a:lnTo>
                  <a:pt x="24053" y="25057"/>
                </a:lnTo>
                <a:lnTo>
                  <a:pt x="952" y="25057"/>
                </a:lnTo>
                <a:lnTo>
                  <a:pt x="0" y="26009"/>
                </a:lnTo>
                <a:lnTo>
                  <a:pt x="0" y="31457"/>
                </a:lnTo>
                <a:lnTo>
                  <a:pt x="952" y="32410"/>
                </a:lnTo>
                <a:lnTo>
                  <a:pt x="30937" y="32410"/>
                </a:lnTo>
                <a:lnTo>
                  <a:pt x="31889" y="31457"/>
                </a:lnTo>
                <a:lnTo>
                  <a:pt x="31965" y="1041"/>
                </a:lnTo>
                <a:lnTo>
                  <a:pt x="30937" y="0"/>
                </a:lnTo>
                <a:close/>
              </a:path>
            </a:pathLst>
          </a:custGeom>
          <a:solidFill>
            <a:srgbClr val="009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96277" y="635508"/>
            <a:ext cx="38735" cy="40005"/>
          </a:xfrm>
          <a:custGeom>
            <a:avLst/>
            <a:gdLst/>
            <a:ahLst/>
            <a:cxnLst/>
            <a:rect l="l" t="t" r="r" b="b"/>
            <a:pathLst>
              <a:path w="38734" h="40004">
                <a:moveTo>
                  <a:pt x="20098" y="0"/>
                </a:moveTo>
                <a:lnTo>
                  <a:pt x="7043" y="4690"/>
                </a:lnTo>
                <a:lnTo>
                  <a:pt x="0" y="16398"/>
                </a:lnTo>
                <a:lnTo>
                  <a:pt x="3508" y="31526"/>
                </a:lnTo>
                <a:lnTo>
                  <a:pt x="13196" y="39789"/>
                </a:lnTo>
                <a:lnTo>
                  <a:pt x="29465" y="37409"/>
                </a:lnTo>
                <a:lnTo>
                  <a:pt x="38542" y="29170"/>
                </a:lnTo>
                <a:lnTo>
                  <a:pt x="38226" y="25603"/>
                </a:lnTo>
                <a:lnTo>
                  <a:pt x="17278" y="25603"/>
                </a:lnTo>
                <a:lnTo>
                  <a:pt x="15005" y="23317"/>
                </a:lnTo>
                <a:lnTo>
                  <a:pt x="15005" y="17691"/>
                </a:lnTo>
                <a:lnTo>
                  <a:pt x="17278" y="15417"/>
                </a:lnTo>
                <a:lnTo>
                  <a:pt x="37324" y="15417"/>
                </a:lnTo>
                <a:lnTo>
                  <a:pt x="37048" y="12301"/>
                </a:lnTo>
                <a:lnTo>
                  <a:pt x="29781" y="2720"/>
                </a:lnTo>
                <a:lnTo>
                  <a:pt x="20098" y="0"/>
                </a:lnTo>
                <a:close/>
              </a:path>
              <a:path w="38734" h="40004">
                <a:moveTo>
                  <a:pt x="37324" y="15417"/>
                </a:moveTo>
                <a:lnTo>
                  <a:pt x="22904" y="15417"/>
                </a:lnTo>
                <a:lnTo>
                  <a:pt x="25190" y="17691"/>
                </a:lnTo>
                <a:lnTo>
                  <a:pt x="25190" y="23317"/>
                </a:lnTo>
                <a:lnTo>
                  <a:pt x="22904" y="25603"/>
                </a:lnTo>
                <a:lnTo>
                  <a:pt x="38226" y="25603"/>
                </a:lnTo>
                <a:lnTo>
                  <a:pt x="37324" y="15417"/>
                </a:lnTo>
                <a:close/>
              </a:path>
            </a:pathLst>
          </a:custGeom>
          <a:solidFill>
            <a:srgbClr val="009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98341" y="643610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09" h="29209">
                <a:moveTo>
                  <a:pt x="22618" y="0"/>
                </a:moveTo>
                <a:lnTo>
                  <a:pt x="6515" y="0"/>
                </a:lnTo>
                <a:lnTo>
                  <a:pt x="0" y="6527"/>
                </a:lnTo>
                <a:lnTo>
                  <a:pt x="0" y="22631"/>
                </a:lnTo>
                <a:lnTo>
                  <a:pt x="6515" y="29159"/>
                </a:lnTo>
                <a:lnTo>
                  <a:pt x="22618" y="29159"/>
                </a:lnTo>
                <a:lnTo>
                  <a:pt x="29146" y="22631"/>
                </a:lnTo>
                <a:lnTo>
                  <a:pt x="29146" y="18084"/>
                </a:lnTo>
                <a:lnTo>
                  <a:pt x="12636" y="18084"/>
                </a:lnTo>
                <a:lnTo>
                  <a:pt x="11061" y="16522"/>
                </a:lnTo>
                <a:lnTo>
                  <a:pt x="11061" y="12636"/>
                </a:lnTo>
                <a:lnTo>
                  <a:pt x="12636" y="11074"/>
                </a:lnTo>
                <a:lnTo>
                  <a:pt x="29146" y="11074"/>
                </a:lnTo>
                <a:lnTo>
                  <a:pt x="29146" y="6527"/>
                </a:lnTo>
                <a:lnTo>
                  <a:pt x="22618" y="0"/>
                </a:lnTo>
                <a:close/>
              </a:path>
              <a:path w="29209" h="29209">
                <a:moveTo>
                  <a:pt x="29146" y="11074"/>
                </a:moveTo>
                <a:lnTo>
                  <a:pt x="16510" y="11074"/>
                </a:lnTo>
                <a:lnTo>
                  <a:pt x="18084" y="12636"/>
                </a:lnTo>
                <a:lnTo>
                  <a:pt x="18084" y="16522"/>
                </a:lnTo>
                <a:lnTo>
                  <a:pt x="16510" y="18084"/>
                </a:lnTo>
                <a:lnTo>
                  <a:pt x="29146" y="18084"/>
                </a:lnTo>
                <a:lnTo>
                  <a:pt x="29146" y="11074"/>
                </a:lnTo>
                <a:close/>
              </a:path>
            </a:pathLst>
          </a:custGeom>
          <a:solidFill>
            <a:srgbClr val="009F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7200265" cy="118110"/>
          </a:xfrm>
          <a:custGeom>
            <a:avLst/>
            <a:gdLst/>
            <a:ahLst/>
            <a:cxnLst/>
            <a:rect l="l" t="t" r="r" b="b"/>
            <a:pathLst>
              <a:path w="7200265" h="118110">
                <a:moveTo>
                  <a:pt x="0" y="6095"/>
                </a:moveTo>
                <a:lnTo>
                  <a:pt x="7200010" y="6095"/>
                </a:lnTo>
                <a:lnTo>
                  <a:pt x="7200010" y="123668"/>
                </a:lnTo>
                <a:lnTo>
                  <a:pt x="0" y="123668"/>
                </a:lnTo>
                <a:lnTo>
                  <a:pt x="0" y="6095"/>
                </a:lnTo>
              </a:path>
            </a:pathLst>
          </a:custGeom>
          <a:solidFill>
            <a:srgbClr val="E4F2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112878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5F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231862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6F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350845"/>
            <a:ext cx="7200265" cy="99060"/>
          </a:xfrm>
          <a:custGeom>
            <a:avLst/>
            <a:gdLst/>
            <a:ahLst/>
            <a:cxnLst/>
            <a:rect l="l" t="t" r="r" b="b"/>
            <a:pathLst>
              <a:path w="7200265" h="99059">
                <a:moveTo>
                  <a:pt x="7200010" y="0"/>
                </a:moveTo>
                <a:lnTo>
                  <a:pt x="7200010" y="98861"/>
                </a:lnTo>
                <a:lnTo>
                  <a:pt x="0" y="98861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7F3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115948"/>
            <a:ext cx="7200265" cy="73025"/>
          </a:xfrm>
          <a:custGeom>
            <a:avLst/>
            <a:gdLst/>
            <a:ahLst/>
            <a:cxnLst/>
            <a:rect l="l" t="t" r="r" b="b"/>
            <a:pathLst>
              <a:path w="7200265" h="73025">
                <a:moveTo>
                  <a:pt x="7200010" y="0"/>
                </a:moveTo>
                <a:lnTo>
                  <a:pt x="7200010" y="72458"/>
                </a:lnTo>
                <a:lnTo>
                  <a:pt x="0" y="7245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B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183722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CF5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302695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DF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1421679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DF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540663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EF6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1659646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778630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EFF7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1897604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0F7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016587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1F8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2135571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1F8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0" y="2254555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2F8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0" y="2373539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3F9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492512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3F9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0" y="2611496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4F9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0" y="2730480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4FA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2849464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5FA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2968448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6FA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0" y="3087421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6FB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3206405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7FB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3325389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8FB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3444373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8FC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3563356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3682330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9FC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3801314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AFC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0" y="3920297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0" y="4039281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BFD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4158265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CFD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0" y="4277249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D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0" y="4396222"/>
            <a:ext cx="7200265" cy="123825"/>
          </a:xfrm>
          <a:custGeom>
            <a:avLst/>
            <a:gdLst/>
            <a:ahLst/>
            <a:cxnLst/>
            <a:rect l="l" t="t" r="r" b="b"/>
            <a:pathLst>
              <a:path w="7200265" h="123825">
                <a:moveTo>
                  <a:pt x="7200010" y="0"/>
                </a:moveTo>
                <a:lnTo>
                  <a:pt x="7200010" y="123668"/>
                </a:lnTo>
                <a:lnTo>
                  <a:pt x="0" y="123668"/>
                </a:lnTo>
                <a:lnTo>
                  <a:pt x="0" y="0"/>
                </a:lnTo>
                <a:lnTo>
                  <a:pt x="7200010" y="0"/>
                </a:lnTo>
                <a:close/>
              </a:path>
            </a:pathLst>
          </a:custGeom>
          <a:solidFill>
            <a:srgbClr val="FDFE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7029" y="1342644"/>
            <a:ext cx="6585584" cy="5860415"/>
          </a:xfrm>
          <a:custGeom>
            <a:avLst/>
            <a:gdLst/>
            <a:ahLst/>
            <a:cxnLst/>
            <a:rect l="l" t="t" r="r" b="b"/>
            <a:pathLst>
              <a:path w="6585584" h="5860415">
                <a:moveTo>
                  <a:pt x="6444361" y="0"/>
                </a:moveTo>
                <a:lnTo>
                  <a:pt x="3292602" y="0"/>
                </a:lnTo>
                <a:lnTo>
                  <a:pt x="130759" y="355"/>
                </a:lnTo>
                <a:lnTo>
                  <a:pt x="89097" y="9809"/>
                </a:lnTo>
                <a:lnTo>
                  <a:pt x="53160" y="30614"/>
                </a:lnTo>
                <a:lnTo>
                  <a:pt x="24979" y="60740"/>
                </a:lnTo>
                <a:lnTo>
                  <a:pt x="6583" y="98160"/>
                </a:lnTo>
                <a:lnTo>
                  <a:pt x="0" y="140842"/>
                </a:lnTo>
                <a:lnTo>
                  <a:pt x="355" y="5729655"/>
                </a:lnTo>
                <a:lnTo>
                  <a:pt x="9809" y="5771317"/>
                </a:lnTo>
                <a:lnTo>
                  <a:pt x="30614" y="5807254"/>
                </a:lnTo>
                <a:lnTo>
                  <a:pt x="60740" y="5835435"/>
                </a:lnTo>
                <a:lnTo>
                  <a:pt x="98160" y="5853831"/>
                </a:lnTo>
                <a:lnTo>
                  <a:pt x="140843" y="5860415"/>
                </a:lnTo>
                <a:lnTo>
                  <a:pt x="6454444" y="5860059"/>
                </a:lnTo>
                <a:lnTo>
                  <a:pt x="6496106" y="5850605"/>
                </a:lnTo>
                <a:lnTo>
                  <a:pt x="6532043" y="5829800"/>
                </a:lnTo>
                <a:lnTo>
                  <a:pt x="6560224" y="5799674"/>
                </a:lnTo>
                <a:lnTo>
                  <a:pt x="6578620" y="5762254"/>
                </a:lnTo>
                <a:lnTo>
                  <a:pt x="6585204" y="5719571"/>
                </a:lnTo>
                <a:lnTo>
                  <a:pt x="6584848" y="130759"/>
                </a:lnTo>
                <a:lnTo>
                  <a:pt x="6575394" y="89097"/>
                </a:lnTo>
                <a:lnTo>
                  <a:pt x="6554589" y="53160"/>
                </a:lnTo>
                <a:lnTo>
                  <a:pt x="6524463" y="24979"/>
                </a:lnTo>
                <a:lnTo>
                  <a:pt x="6487043" y="6583"/>
                </a:lnTo>
                <a:lnTo>
                  <a:pt x="64443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7029" y="1342644"/>
            <a:ext cx="6585584" cy="5860415"/>
          </a:xfrm>
          <a:custGeom>
            <a:avLst/>
            <a:gdLst/>
            <a:ahLst/>
            <a:cxnLst/>
            <a:rect l="l" t="t" r="r" b="b"/>
            <a:pathLst>
              <a:path w="6585584" h="5860415">
                <a:moveTo>
                  <a:pt x="3292602" y="0"/>
                </a:moveTo>
                <a:lnTo>
                  <a:pt x="6444361" y="0"/>
                </a:lnTo>
                <a:lnTo>
                  <a:pt x="6459048" y="756"/>
                </a:lnTo>
                <a:lnTo>
                  <a:pt x="6500201" y="11503"/>
                </a:lnTo>
                <a:lnTo>
                  <a:pt x="6535415" y="33386"/>
                </a:lnTo>
                <a:lnTo>
                  <a:pt x="6562660" y="64378"/>
                </a:lnTo>
                <a:lnTo>
                  <a:pt x="6579907" y="102448"/>
                </a:lnTo>
                <a:lnTo>
                  <a:pt x="6585204" y="5719571"/>
                </a:lnTo>
                <a:lnTo>
                  <a:pt x="6584447" y="5734259"/>
                </a:lnTo>
                <a:lnTo>
                  <a:pt x="6573700" y="5775412"/>
                </a:lnTo>
                <a:lnTo>
                  <a:pt x="6551817" y="5810626"/>
                </a:lnTo>
                <a:lnTo>
                  <a:pt x="6520825" y="5837871"/>
                </a:lnTo>
                <a:lnTo>
                  <a:pt x="6482755" y="5855118"/>
                </a:lnTo>
                <a:lnTo>
                  <a:pt x="140843" y="5860415"/>
                </a:lnTo>
                <a:lnTo>
                  <a:pt x="126155" y="5859658"/>
                </a:lnTo>
                <a:lnTo>
                  <a:pt x="85002" y="5848911"/>
                </a:lnTo>
                <a:lnTo>
                  <a:pt x="49788" y="5827028"/>
                </a:lnTo>
                <a:lnTo>
                  <a:pt x="22543" y="5796036"/>
                </a:lnTo>
                <a:lnTo>
                  <a:pt x="5296" y="5757966"/>
                </a:lnTo>
                <a:lnTo>
                  <a:pt x="0" y="140842"/>
                </a:lnTo>
                <a:lnTo>
                  <a:pt x="756" y="126155"/>
                </a:lnTo>
                <a:lnTo>
                  <a:pt x="11503" y="85002"/>
                </a:lnTo>
                <a:lnTo>
                  <a:pt x="33386" y="49788"/>
                </a:lnTo>
                <a:lnTo>
                  <a:pt x="64378" y="22543"/>
                </a:lnTo>
                <a:lnTo>
                  <a:pt x="102448" y="5296"/>
                </a:lnTo>
                <a:lnTo>
                  <a:pt x="3292602" y="0"/>
                </a:lnTo>
                <a:close/>
              </a:path>
            </a:pathLst>
          </a:custGeom>
          <a:ln w="19050">
            <a:solidFill>
              <a:srgbClr val="BEE1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7504" y="1333119"/>
            <a:ext cx="6604634" cy="275590"/>
          </a:xfrm>
          <a:custGeom>
            <a:avLst/>
            <a:gdLst/>
            <a:ahLst/>
            <a:cxnLst/>
            <a:rect l="l" t="t" r="r" b="b"/>
            <a:pathLst>
              <a:path w="6604634" h="275590">
                <a:moveTo>
                  <a:pt x="6472936" y="0"/>
                </a:moveTo>
                <a:lnTo>
                  <a:pt x="3302127" y="0"/>
                </a:lnTo>
                <a:lnTo>
                  <a:pt x="122126" y="316"/>
                </a:lnTo>
                <a:lnTo>
                  <a:pt x="80624" y="10140"/>
                </a:lnTo>
                <a:lnTo>
                  <a:pt x="45410" y="31992"/>
                </a:lnTo>
                <a:lnTo>
                  <a:pt x="18818" y="63538"/>
                </a:lnTo>
                <a:lnTo>
                  <a:pt x="3183" y="102444"/>
                </a:lnTo>
                <a:lnTo>
                  <a:pt x="0" y="131317"/>
                </a:lnTo>
                <a:lnTo>
                  <a:pt x="316" y="153336"/>
                </a:lnTo>
                <a:lnTo>
                  <a:pt x="10140" y="194838"/>
                </a:lnTo>
                <a:lnTo>
                  <a:pt x="31992" y="230052"/>
                </a:lnTo>
                <a:lnTo>
                  <a:pt x="63538" y="256644"/>
                </a:lnTo>
                <a:lnTo>
                  <a:pt x="102444" y="272279"/>
                </a:lnTo>
                <a:lnTo>
                  <a:pt x="131318" y="275463"/>
                </a:lnTo>
                <a:lnTo>
                  <a:pt x="6482127" y="275146"/>
                </a:lnTo>
                <a:lnTo>
                  <a:pt x="6523629" y="265322"/>
                </a:lnTo>
                <a:lnTo>
                  <a:pt x="6558843" y="243470"/>
                </a:lnTo>
                <a:lnTo>
                  <a:pt x="6585435" y="211924"/>
                </a:lnTo>
                <a:lnTo>
                  <a:pt x="6601070" y="173018"/>
                </a:lnTo>
                <a:lnTo>
                  <a:pt x="6604254" y="144144"/>
                </a:lnTo>
                <a:lnTo>
                  <a:pt x="6603937" y="122126"/>
                </a:lnTo>
                <a:lnTo>
                  <a:pt x="6594113" y="80624"/>
                </a:lnTo>
                <a:lnTo>
                  <a:pt x="6572261" y="45410"/>
                </a:lnTo>
                <a:lnTo>
                  <a:pt x="6540715" y="18818"/>
                </a:lnTo>
                <a:lnTo>
                  <a:pt x="6501809" y="3183"/>
                </a:lnTo>
                <a:lnTo>
                  <a:pt x="6472936" y="0"/>
                </a:lnTo>
                <a:close/>
              </a:path>
            </a:pathLst>
          </a:custGeom>
          <a:solidFill>
            <a:srgbClr val="BEE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7504" y="1507108"/>
            <a:ext cx="6604634" cy="120650"/>
          </a:xfrm>
          <a:custGeom>
            <a:avLst/>
            <a:gdLst/>
            <a:ahLst/>
            <a:cxnLst/>
            <a:rect l="l" t="t" r="r" b="b"/>
            <a:pathLst>
              <a:path w="6604634" h="120650">
                <a:moveTo>
                  <a:pt x="0" y="0"/>
                </a:moveTo>
                <a:lnTo>
                  <a:pt x="6604254" y="0"/>
                </a:lnTo>
                <a:lnTo>
                  <a:pt x="6604254" y="120269"/>
                </a:lnTo>
                <a:lnTo>
                  <a:pt x="0" y="120269"/>
                </a:lnTo>
                <a:lnTo>
                  <a:pt x="0" y="0"/>
                </a:lnTo>
                <a:close/>
              </a:path>
            </a:pathLst>
          </a:custGeom>
          <a:solidFill>
            <a:srgbClr val="BEE1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52119" y="2042922"/>
            <a:ext cx="2311400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30" dirty="0">
                <a:solidFill>
                  <a:srgbClr val="00A8EC"/>
                </a:solidFill>
                <a:latin typeface="Arial Unicode MS"/>
                <a:cs typeface="Arial Unicode MS"/>
              </a:rPr>
              <a:t>●</a:t>
            </a:r>
            <a:r>
              <a:rPr sz="950" spc="15" dirty="0">
                <a:solidFill>
                  <a:srgbClr val="00A8EC"/>
                </a:solidFill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화물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상태</a:t>
            </a:r>
            <a:endParaRPr sz="950">
              <a:latin typeface="Arial Unicode MS"/>
              <a:cs typeface="Arial Unicode MS"/>
            </a:endParaRPr>
          </a:p>
          <a:p>
            <a:pPr marL="160655">
              <a:lnSpc>
                <a:spcPct val="100000"/>
              </a:lnSpc>
              <a:spcBef>
                <a:spcPts val="50"/>
              </a:spcBef>
            </a:pPr>
            <a:r>
              <a:rPr sz="950" spc="-165" dirty="0">
                <a:solidFill>
                  <a:srgbClr val="0073BB"/>
                </a:solidFill>
                <a:latin typeface="Arial Unicode MS"/>
                <a:cs typeface="Arial Unicode MS"/>
              </a:rPr>
              <a:t>1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4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화물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의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중량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은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지게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차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정격하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중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20" dirty="0">
                <a:solidFill>
                  <a:srgbClr val="0073BB"/>
                </a:solidFill>
                <a:latin typeface="Arial Unicode MS"/>
                <a:cs typeface="Arial Unicode MS"/>
              </a:rPr>
              <a:t>이내인가?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7611" y="2345182"/>
            <a:ext cx="265112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55" dirty="0">
                <a:latin typeface="Arial Unicode MS"/>
                <a:cs typeface="Arial Unicode MS"/>
              </a:rPr>
              <a:t>철판코일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중</a:t>
            </a:r>
            <a:r>
              <a:rPr sz="950" spc="-50" dirty="0">
                <a:latin typeface="Arial Unicode MS"/>
                <a:cs typeface="Arial Unicode MS"/>
              </a:rPr>
              <a:t>량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110" dirty="0">
                <a:latin typeface="Arial Unicode MS"/>
                <a:cs typeface="Arial Unicode MS"/>
              </a:rPr>
              <a:t>: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85" dirty="0">
                <a:latin typeface="Arial Unicode MS"/>
                <a:cs typeface="Arial Unicode MS"/>
              </a:rPr>
              <a:t>1To</a:t>
            </a:r>
            <a:r>
              <a:rPr sz="950" spc="20" dirty="0">
                <a:latin typeface="Arial Unicode MS"/>
                <a:cs typeface="Arial Unicode MS"/>
              </a:rPr>
              <a:t>n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45" dirty="0">
                <a:solidFill>
                  <a:srgbClr val="666666"/>
                </a:solidFill>
                <a:latin typeface="Arial Unicode MS"/>
                <a:cs typeface="Arial Unicode MS"/>
              </a:rPr>
              <a:t>�</a:t>
            </a:r>
            <a:r>
              <a:rPr sz="950" spc="-155" dirty="0">
                <a:latin typeface="Arial Unicode MS"/>
                <a:cs typeface="Arial Unicode MS"/>
              </a:rPr>
              <a:t>지게차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정</a:t>
            </a:r>
            <a:r>
              <a:rPr sz="950" spc="-50" dirty="0">
                <a:latin typeface="Arial Unicode MS"/>
                <a:cs typeface="Arial Unicode MS"/>
              </a:rPr>
              <a:t>격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하</a:t>
            </a:r>
            <a:r>
              <a:rPr sz="950" spc="-50" dirty="0">
                <a:latin typeface="Arial Unicode MS"/>
                <a:cs typeface="Arial Unicode MS"/>
              </a:rPr>
              <a:t>중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110" dirty="0">
                <a:latin typeface="Arial Unicode MS"/>
                <a:cs typeface="Arial Unicode MS"/>
              </a:rPr>
              <a:t>: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4.5Ton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1947" y="2526792"/>
            <a:ext cx="228282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5" dirty="0">
                <a:solidFill>
                  <a:srgbClr val="0073BB"/>
                </a:solidFill>
                <a:latin typeface="Arial Unicode MS"/>
                <a:cs typeface="Arial Unicode MS"/>
              </a:rPr>
              <a:t>2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3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화물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이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운전자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의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시야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를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방해하지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는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14" dirty="0">
                <a:solidFill>
                  <a:srgbClr val="0073BB"/>
                </a:solidFill>
                <a:latin typeface="Arial Unicode MS"/>
                <a:cs typeface="Arial Unicode MS"/>
              </a:rPr>
              <a:t>않는가?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97611" y="2677922"/>
            <a:ext cx="193484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화물</a:t>
            </a:r>
            <a:r>
              <a:rPr sz="950" spc="-50" dirty="0">
                <a:latin typeface="Arial Unicode MS"/>
                <a:cs typeface="Arial Unicode MS"/>
              </a:rPr>
              <a:t>은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5" dirty="0">
                <a:latin typeface="Arial Unicode MS"/>
                <a:cs typeface="Arial Unicode MS"/>
              </a:rPr>
              <a:t>1단</a:t>
            </a:r>
            <a:r>
              <a:rPr sz="950" spc="-70" dirty="0">
                <a:latin typeface="Arial Unicode MS"/>
                <a:cs typeface="Arial Unicode MS"/>
              </a:rPr>
              <a:t>만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적재하</a:t>
            </a:r>
            <a:r>
              <a:rPr sz="950" spc="-50" dirty="0">
                <a:latin typeface="Arial Unicode MS"/>
                <a:cs typeface="Arial Unicode MS"/>
              </a:rPr>
              <a:t>여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시</a:t>
            </a:r>
            <a:r>
              <a:rPr sz="950" spc="-50" dirty="0">
                <a:latin typeface="Arial Unicode MS"/>
                <a:cs typeface="Arial Unicode MS"/>
              </a:rPr>
              <a:t>야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확</a:t>
            </a:r>
            <a:r>
              <a:rPr sz="950" spc="-50" dirty="0">
                <a:latin typeface="Arial Unicode MS"/>
                <a:cs typeface="Arial Unicode MS"/>
              </a:rPr>
              <a:t>보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가능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1947" y="2859532"/>
            <a:ext cx="276479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5" dirty="0">
                <a:solidFill>
                  <a:srgbClr val="0073BB"/>
                </a:solidFill>
                <a:latin typeface="Arial Unicode MS"/>
                <a:cs typeface="Arial Unicode MS"/>
              </a:rPr>
              <a:t>3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 </a:t>
            </a:r>
            <a:r>
              <a:rPr sz="950" spc="-155" dirty="0">
                <a:solidFill>
                  <a:srgbClr val="0073BB"/>
                </a:solidFill>
                <a:latin typeface="Arial Unicode MS"/>
                <a:cs typeface="Arial Unicode MS"/>
              </a:rPr>
              <a:t>인</a:t>
            </a:r>
            <a:r>
              <a:rPr sz="950" spc="-185" dirty="0">
                <a:solidFill>
                  <a:srgbClr val="0073BB"/>
                </a:solidFill>
                <a:latin typeface="Arial Unicode MS"/>
                <a:cs typeface="Arial Unicode MS"/>
              </a:rPr>
              <a:t>체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에</a:t>
            </a:r>
            <a:r>
              <a:rPr sz="950" spc="-6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95" dirty="0">
                <a:solidFill>
                  <a:srgbClr val="0073BB"/>
                </a:solidFill>
                <a:latin typeface="Arial Unicode MS"/>
                <a:cs typeface="Arial Unicode MS"/>
              </a:rPr>
              <a:t>유해∙위험</a:t>
            </a:r>
            <a:r>
              <a:rPr sz="950" spc="50" dirty="0">
                <a:solidFill>
                  <a:srgbClr val="0073BB"/>
                </a:solidFill>
                <a:latin typeface="Arial Unicode MS"/>
                <a:cs typeface="Arial Unicode MS"/>
              </a:rPr>
              <a:t>한</a:t>
            </a:r>
            <a:r>
              <a:rPr sz="950" spc="-6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화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물</a:t>
            </a:r>
            <a:r>
              <a:rPr sz="950" spc="-6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적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재</a:t>
            </a:r>
            <a:r>
              <a:rPr sz="950" spc="-6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작업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시</a:t>
            </a:r>
            <a:r>
              <a:rPr sz="950" spc="-6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작업자에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게</a:t>
            </a:r>
            <a:r>
              <a:rPr sz="950" spc="-6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dirty="0">
                <a:solidFill>
                  <a:srgbClr val="0073BB"/>
                </a:solidFill>
                <a:latin typeface="Arial Unicode MS"/>
                <a:cs typeface="Arial Unicode MS"/>
              </a:rPr>
              <a:t>유해∙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31519" y="3010658"/>
            <a:ext cx="178625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위험성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에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대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한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교육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을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25" dirty="0">
                <a:solidFill>
                  <a:srgbClr val="0073BB"/>
                </a:solidFill>
                <a:latin typeface="Arial Unicode MS"/>
                <a:cs typeface="Arial Unicode MS"/>
              </a:rPr>
              <a:t>실시하였는가?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7611" y="3161792"/>
            <a:ext cx="80137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교육실</a:t>
            </a:r>
            <a:r>
              <a:rPr sz="950" spc="-50" dirty="0">
                <a:latin typeface="Arial Unicode MS"/>
                <a:cs typeface="Arial Unicode MS"/>
              </a:rPr>
              <a:t>시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완료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91947" y="3343402"/>
            <a:ext cx="261620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5" dirty="0">
                <a:solidFill>
                  <a:srgbClr val="0073BB"/>
                </a:solidFill>
                <a:latin typeface="Arial Unicode MS"/>
                <a:cs typeface="Arial Unicode MS"/>
              </a:rPr>
              <a:t>4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3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20" dirty="0">
                <a:solidFill>
                  <a:srgbClr val="0073BB"/>
                </a:solidFill>
                <a:latin typeface="Arial Unicode MS"/>
                <a:cs typeface="Arial Unicode MS"/>
              </a:rPr>
              <a:t>붕괴</a:t>
            </a:r>
            <a:r>
              <a:rPr sz="950" spc="-10" dirty="0">
                <a:solidFill>
                  <a:srgbClr val="0073BB"/>
                </a:solidFill>
                <a:latin typeface="Arial Unicode MS"/>
                <a:cs typeface="Arial Unicode MS"/>
              </a:rPr>
              <a:t>,</a:t>
            </a:r>
            <a:r>
              <a:rPr sz="950" spc="4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낙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하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위험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이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있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는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화물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을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견고하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게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20" dirty="0">
                <a:solidFill>
                  <a:srgbClr val="0073BB"/>
                </a:solidFill>
                <a:latin typeface="Arial Unicode MS"/>
                <a:cs typeface="Arial Unicode MS"/>
              </a:rPr>
              <a:t>묶었는가?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7611" y="3494532"/>
            <a:ext cx="19564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단품으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운반하</a:t>
            </a:r>
            <a:r>
              <a:rPr sz="950" spc="-50" dirty="0">
                <a:latin typeface="Arial Unicode MS"/>
                <a:cs typeface="Arial Unicode MS"/>
              </a:rPr>
              <a:t>여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붕</a:t>
            </a:r>
            <a:r>
              <a:rPr sz="950" spc="-50" dirty="0">
                <a:latin typeface="Arial Unicode MS"/>
                <a:cs typeface="Arial Unicode MS"/>
              </a:rPr>
              <a:t>괴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낙하위</a:t>
            </a:r>
            <a:r>
              <a:rPr sz="950" spc="-50" dirty="0">
                <a:latin typeface="Arial Unicode MS"/>
                <a:cs typeface="Arial Unicode MS"/>
              </a:rPr>
              <a:t>험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없음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52119" y="3696461"/>
            <a:ext cx="84391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30" dirty="0">
                <a:solidFill>
                  <a:srgbClr val="00A8EC"/>
                </a:solidFill>
                <a:latin typeface="Arial Unicode MS"/>
                <a:cs typeface="Arial Unicode MS"/>
              </a:rPr>
              <a:t>●</a:t>
            </a:r>
            <a:r>
              <a:rPr sz="950" spc="15" dirty="0">
                <a:solidFill>
                  <a:srgbClr val="00A8EC"/>
                </a:solidFill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운행경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상태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00201" y="3847591"/>
            <a:ext cx="174498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65" dirty="0">
                <a:solidFill>
                  <a:srgbClr val="0073BB"/>
                </a:solidFill>
                <a:latin typeface="Arial Unicode MS"/>
                <a:cs typeface="Arial Unicode MS"/>
              </a:rPr>
              <a:t>1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4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45" dirty="0">
                <a:solidFill>
                  <a:srgbClr val="0073BB"/>
                </a:solidFill>
                <a:latin typeface="Arial Unicode MS"/>
                <a:cs typeface="Arial Unicode MS"/>
              </a:rPr>
              <a:t>통행로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는</a:t>
            </a:r>
            <a:r>
              <a:rPr sz="950" spc="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45" dirty="0">
                <a:solidFill>
                  <a:srgbClr val="0073BB"/>
                </a:solidFill>
                <a:latin typeface="Arial Unicode MS"/>
                <a:cs typeface="Arial Unicode MS"/>
              </a:rPr>
              <a:t>안전하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게</a:t>
            </a:r>
            <a:r>
              <a:rPr sz="950" spc="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확보되었는가?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97611" y="3998721"/>
            <a:ext cx="180213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주</a:t>
            </a:r>
            <a:r>
              <a:rPr sz="950" spc="-50" dirty="0">
                <a:latin typeface="Arial Unicode MS"/>
                <a:cs typeface="Arial Unicode MS"/>
              </a:rPr>
              <a:t>요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통행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폭</a:t>
            </a:r>
            <a:r>
              <a:rPr sz="950" spc="-50" dirty="0">
                <a:latin typeface="Arial Unicode MS"/>
                <a:cs typeface="Arial Unicode MS"/>
              </a:rPr>
              <a:t>은</a:t>
            </a:r>
            <a:r>
              <a:rPr sz="950" spc="-65" dirty="0">
                <a:latin typeface="Arial Unicode MS"/>
                <a:cs typeface="Arial Unicode MS"/>
              </a:rPr>
              <a:t> 2m</a:t>
            </a:r>
            <a:r>
              <a:rPr sz="950" spc="20" dirty="0">
                <a:latin typeface="Arial Unicode MS"/>
                <a:cs typeface="Arial Unicode MS"/>
              </a:rPr>
              <a:t>가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확보되었음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91947" y="4180332"/>
            <a:ext cx="213233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35" dirty="0">
                <a:solidFill>
                  <a:srgbClr val="0073BB"/>
                </a:solidFill>
                <a:latin typeface="Arial Unicode MS"/>
                <a:cs typeface="Arial Unicode MS"/>
              </a:rPr>
              <a:t>2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3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통행로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에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장해물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은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완전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히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25" dirty="0">
                <a:solidFill>
                  <a:srgbClr val="0073BB"/>
                </a:solidFill>
                <a:latin typeface="Arial Unicode MS"/>
                <a:cs typeface="Arial Unicode MS"/>
              </a:rPr>
              <a:t>제거되었는가?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97611" y="4331461"/>
            <a:ext cx="262128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운반경로상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장해물</a:t>
            </a:r>
            <a:r>
              <a:rPr sz="950" spc="-50" dirty="0">
                <a:latin typeface="Arial Unicode MS"/>
                <a:cs typeface="Arial Unicode MS"/>
              </a:rPr>
              <a:t>은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없으</a:t>
            </a:r>
            <a:r>
              <a:rPr sz="950" spc="-50" dirty="0">
                <a:latin typeface="Arial Unicode MS"/>
                <a:cs typeface="Arial Unicode MS"/>
              </a:rPr>
              <a:t>며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타작업자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위</a:t>
            </a:r>
            <a:r>
              <a:rPr sz="950" spc="-50" dirty="0">
                <a:latin typeface="Arial Unicode MS"/>
                <a:cs typeface="Arial Unicode MS"/>
              </a:rPr>
              <a:t>치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확인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91947" y="4513071"/>
            <a:ext cx="2773680" cy="62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5" dirty="0">
                <a:solidFill>
                  <a:srgbClr val="0073BB"/>
                </a:solidFill>
                <a:latin typeface="Arial Unicode MS"/>
                <a:cs typeface="Arial Unicode MS"/>
              </a:rPr>
              <a:t>3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3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지반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이</a:t>
            </a:r>
            <a:r>
              <a:rPr sz="950" spc="-8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편편하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고</a:t>
            </a:r>
            <a:r>
              <a:rPr sz="950" spc="-9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견고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한</a:t>
            </a:r>
            <a:r>
              <a:rPr sz="950" spc="-8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구조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로</a:t>
            </a:r>
            <a:r>
              <a:rPr sz="950" spc="-9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어</a:t>
            </a:r>
            <a:r>
              <a:rPr sz="950" spc="-8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70" dirty="0">
                <a:solidFill>
                  <a:srgbClr val="0073BB"/>
                </a:solidFill>
                <a:latin typeface="Arial Unicode MS"/>
                <a:cs typeface="Arial Unicode MS"/>
              </a:rPr>
              <a:t>있는가?</a:t>
            </a:r>
            <a:endParaRPr sz="950">
              <a:latin typeface="Arial Unicode MS"/>
              <a:cs typeface="Arial Unicode MS"/>
            </a:endParaRPr>
          </a:p>
          <a:p>
            <a:pPr marL="227965" marR="5080" indent="-110489">
              <a:lnSpc>
                <a:spcPct val="1044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05" dirty="0">
                <a:latin typeface="Arial Unicode MS"/>
                <a:cs typeface="Arial Unicode MS"/>
              </a:rPr>
              <a:t>일</a:t>
            </a:r>
            <a:r>
              <a:rPr sz="950" spc="-50" dirty="0">
                <a:latin typeface="Arial Unicode MS"/>
                <a:cs typeface="Arial Unicode MS"/>
              </a:rPr>
              <a:t>부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침하</a:t>
            </a:r>
            <a:r>
              <a:rPr sz="950" spc="-50" dirty="0">
                <a:latin typeface="Arial Unicode MS"/>
                <a:cs typeface="Arial Unicode MS"/>
              </a:rPr>
              <a:t>된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부분</a:t>
            </a:r>
            <a:r>
              <a:rPr sz="950" spc="-50" dirty="0">
                <a:latin typeface="Arial Unicode MS"/>
                <a:cs typeface="Arial Unicode MS"/>
              </a:rPr>
              <a:t>이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80" dirty="0">
                <a:latin typeface="Arial Unicode MS"/>
                <a:cs typeface="Arial Unicode MS"/>
              </a:rPr>
              <a:t>있으나</a:t>
            </a:r>
            <a:r>
              <a:rPr sz="950" spc="-5" dirty="0">
                <a:latin typeface="Arial Unicode MS"/>
                <a:cs typeface="Arial Unicode MS"/>
              </a:rPr>
              <a:t>,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되메우</a:t>
            </a:r>
            <a:r>
              <a:rPr sz="950" spc="-50" dirty="0">
                <a:latin typeface="Arial Unicode MS"/>
                <a:cs typeface="Arial Unicode MS"/>
              </a:rPr>
              <a:t>기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작</a:t>
            </a:r>
            <a:r>
              <a:rPr sz="950" spc="-50" dirty="0">
                <a:latin typeface="Arial Unicode MS"/>
                <a:cs typeface="Arial Unicode MS"/>
              </a:rPr>
              <a:t>업</a:t>
            </a:r>
            <a:r>
              <a:rPr sz="950" spc="5" dirty="0">
                <a:latin typeface="Arial Unicode MS"/>
                <a:cs typeface="Arial Unicode MS"/>
              </a:rPr>
              <a:t> </a:t>
            </a:r>
            <a:r>
              <a:rPr sz="950" spc="-114" dirty="0">
                <a:latin typeface="Arial Unicode MS"/>
                <a:cs typeface="Arial Unicode MS"/>
              </a:rPr>
              <a:t>실시하여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편</a:t>
            </a:r>
            <a:r>
              <a:rPr sz="950" spc="-130" dirty="0">
                <a:latin typeface="Arial Unicode MS"/>
                <a:cs typeface="Arial Unicode MS"/>
              </a:rPr>
              <a:t>편하</a:t>
            </a:r>
            <a:r>
              <a:rPr sz="950" spc="-50" dirty="0">
                <a:latin typeface="Arial Unicode MS"/>
                <a:cs typeface="Arial Unicode MS"/>
              </a:rPr>
              <a:t>게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유지</a:t>
            </a:r>
            <a:endParaRPr sz="95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50" spc="-15" dirty="0">
                <a:solidFill>
                  <a:srgbClr val="0073BB"/>
                </a:solidFill>
                <a:latin typeface="Arial Unicode MS"/>
                <a:cs typeface="Arial Unicode MS"/>
              </a:rPr>
              <a:t>4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3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갓길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의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0073BB"/>
                </a:solidFill>
                <a:latin typeface="Arial Unicode MS"/>
                <a:cs typeface="Arial Unicode MS"/>
              </a:rPr>
              <a:t>붕괴위험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은</a:t>
            </a:r>
            <a:r>
              <a:rPr sz="950" spc="1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14" dirty="0">
                <a:solidFill>
                  <a:srgbClr val="0073BB"/>
                </a:solidFill>
                <a:latin typeface="Arial Unicode MS"/>
                <a:cs typeface="Arial Unicode MS"/>
              </a:rPr>
              <a:t>없는가?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91947" y="5148071"/>
            <a:ext cx="2770505" cy="629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110">
              <a:lnSpc>
                <a:spcPct val="1000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진입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정비완</a:t>
            </a:r>
            <a:r>
              <a:rPr sz="950" spc="-50" dirty="0">
                <a:latin typeface="Arial Unicode MS"/>
                <a:cs typeface="Arial Unicode MS"/>
              </a:rPr>
              <a:t>료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갓</a:t>
            </a:r>
            <a:r>
              <a:rPr sz="950" spc="-50" dirty="0">
                <a:latin typeface="Arial Unicode MS"/>
                <a:cs typeface="Arial Unicode MS"/>
              </a:rPr>
              <a:t>길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붕괴위</a:t>
            </a:r>
            <a:r>
              <a:rPr sz="950" spc="-50" dirty="0">
                <a:latin typeface="Arial Unicode MS"/>
                <a:cs typeface="Arial Unicode MS"/>
              </a:rPr>
              <a:t>험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없음</a:t>
            </a:r>
            <a:endParaRPr sz="95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950" spc="-15" dirty="0">
                <a:solidFill>
                  <a:srgbClr val="0073BB"/>
                </a:solidFill>
                <a:latin typeface="Arial Unicode MS"/>
                <a:cs typeface="Arial Unicode MS"/>
              </a:rPr>
              <a:t>5</a:t>
            </a:r>
            <a:r>
              <a:rPr sz="950" spc="25" dirty="0">
                <a:solidFill>
                  <a:srgbClr val="0073BB"/>
                </a:solidFill>
                <a:latin typeface="Arial Unicode MS"/>
                <a:cs typeface="Arial Unicode MS"/>
              </a:rPr>
              <a:t>.</a:t>
            </a:r>
            <a:r>
              <a:rPr sz="950" spc="3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지게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차</a:t>
            </a:r>
            <a:r>
              <a:rPr sz="950" spc="-8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이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동</a:t>
            </a:r>
            <a:r>
              <a:rPr sz="950" spc="-9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경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로</a:t>
            </a:r>
            <a:r>
              <a:rPr sz="950" spc="-9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주변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에</a:t>
            </a:r>
            <a:r>
              <a:rPr sz="950" spc="-85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보조자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나</a:t>
            </a:r>
            <a:r>
              <a:rPr sz="950" spc="-9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다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른</a:t>
            </a:r>
            <a:r>
              <a:rPr sz="950" spc="-9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90" dirty="0">
                <a:solidFill>
                  <a:srgbClr val="0073BB"/>
                </a:solidFill>
                <a:latin typeface="Arial Unicode MS"/>
                <a:cs typeface="Arial Unicode MS"/>
              </a:rPr>
              <a:t>작업자</a:t>
            </a:r>
            <a:r>
              <a:rPr sz="950" spc="-50" dirty="0">
                <a:solidFill>
                  <a:srgbClr val="0073BB"/>
                </a:solidFill>
                <a:latin typeface="Arial Unicode MS"/>
                <a:cs typeface="Arial Unicode MS"/>
              </a:rPr>
              <a:t>가</a:t>
            </a:r>
            <a:r>
              <a:rPr sz="950" spc="-90" dirty="0">
                <a:solidFill>
                  <a:srgbClr val="0073BB"/>
                </a:solidFill>
                <a:latin typeface="Arial Unicode MS"/>
                <a:cs typeface="Arial Unicode MS"/>
              </a:rPr>
              <a:t> </a:t>
            </a:r>
            <a:r>
              <a:rPr sz="950" spc="-170" dirty="0">
                <a:solidFill>
                  <a:srgbClr val="0073BB"/>
                </a:solidFill>
                <a:latin typeface="Arial Unicode MS"/>
                <a:cs typeface="Arial Unicode MS"/>
              </a:rPr>
              <a:t>없는가?</a:t>
            </a:r>
            <a:endParaRPr sz="950">
              <a:latin typeface="Arial Unicode MS"/>
              <a:cs typeface="Arial Unicode MS"/>
            </a:endParaRPr>
          </a:p>
          <a:p>
            <a:pPr marL="227965" marR="5080" indent="-110489">
              <a:lnSpc>
                <a:spcPct val="1044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25" dirty="0">
                <a:latin typeface="Arial Unicode MS"/>
                <a:cs typeface="Arial Unicode MS"/>
              </a:rPr>
              <a:t>이</a:t>
            </a:r>
            <a:r>
              <a:rPr sz="950" spc="-140" dirty="0">
                <a:latin typeface="Arial Unicode MS"/>
                <a:cs typeface="Arial Unicode MS"/>
              </a:rPr>
              <a:t>동경로상</a:t>
            </a:r>
            <a:r>
              <a:rPr sz="950" spc="-50" dirty="0">
                <a:latin typeface="Arial Unicode MS"/>
                <a:cs typeface="Arial Unicode MS"/>
              </a:rPr>
              <a:t>에</a:t>
            </a:r>
            <a:r>
              <a:rPr sz="950" spc="40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타</a:t>
            </a:r>
            <a:r>
              <a:rPr sz="950" spc="45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작업자</a:t>
            </a:r>
            <a:r>
              <a:rPr sz="950" spc="-50" dirty="0">
                <a:latin typeface="Arial Unicode MS"/>
                <a:cs typeface="Arial Unicode MS"/>
              </a:rPr>
              <a:t>가</a:t>
            </a:r>
            <a:r>
              <a:rPr sz="950" spc="4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창고</a:t>
            </a:r>
            <a:r>
              <a:rPr sz="950" spc="-50" dirty="0">
                <a:latin typeface="Arial Unicode MS"/>
                <a:cs typeface="Arial Unicode MS"/>
              </a:rPr>
              <a:t>에</a:t>
            </a:r>
            <a:r>
              <a:rPr sz="950" spc="40" dirty="0">
                <a:latin typeface="Arial Unicode MS"/>
                <a:cs typeface="Arial Unicode MS"/>
              </a:rPr>
              <a:t> </a:t>
            </a:r>
            <a:r>
              <a:rPr sz="950" spc="-55" dirty="0">
                <a:latin typeface="Arial Unicode MS"/>
                <a:cs typeface="Arial Unicode MS"/>
              </a:rPr>
              <a:t>2명</a:t>
            </a:r>
            <a:r>
              <a:rPr sz="950" spc="10" dirty="0">
                <a:latin typeface="Arial Unicode MS"/>
                <a:cs typeface="Arial Unicode MS"/>
              </a:rPr>
              <a:t>,</a:t>
            </a:r>
            <a:r>
              <a:rPr sz="950" spc="4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프레</a:t>
            </a:r>
            <a:r>
              <a:rPr sz="950" spc="-50" dirty="0">
                <a:latin typeface="Arial Unicode MS"/>
                <a:cs typeface="Arial Unicode MS"/>
              </a:rPr>
              <a:t>스</a:t>
            </a:r>
            <a:r>
              <a:rPr sz="950" spc="40" dirty="0">
                <a:latin typeface="Arial Unicode MS"/>
                <a:cs typeface="Arial Unicode MS"/>
              </a:rPr>
              <a:t> </a:t>
            </a:r>
            <a:r>
              <a:rPr sz="950" spc="-110" dirty="0">
                <a:latin typeface="Arial Unicode MS"/>
                <a:cs typeface="Arial Unicode MS"/>
              </a:rPr>
              <a:t>2작업</a:t>
            </a:r>
            <a:r>
              <a:rPr sz="950" spc="-10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장</a:t>
            </a:r>
            <a:r>
              <a:rPr sz="950" spc="-50" dirty="0">
                <a:latin typeface="Arial Unicode MS"/>
                <a:cs typeface="Arial Unicode MS"/>
              </a:rPr>
              <a:t>에</a:t>
            </a:r>
            <a:r>
              <a:rPr sz="950" spc="-80" dirty="0">
                <a:latin typeface="Arial Unicode MS"/>
                <a:cs typeface="Arial Unicode MS"/>
              </a:rPr>
              <a:t> </a:t>
            </a:r>
            <a:r>
              <a:rPr sz="950" spc="-100" dirty="0">
                <a:latin typeface="Arial Unicode MS"/>
                <a:cs typeface="Arial Unicode MS"/>
              </a:rPr>
              <a:t>2명</a:t>
            </a:r>
            <a:r>
              <a:rPr sz="950" spc="-25" dirty="0">
                <a:latin typeface="Arial Unicode MS"/>
                <a:cs typeface="Arial Unicode MS"/>
              </a:rPr>
              <a:t>이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25" dirty="0">
                <a:latin typeface="Arial Unicode MS"/>
                <a:cs typeface="Arial Unicode MS"/>
              </a:rPr>
              <a:t>배</a:t>
            </a:r>
            <a:r>
              <a:rPr sz="950" spc="-45" dirty="0">
                <a:latin typeface="Arial Unicode MS"/>
                <a:cs typeface="Arial Unicode MS"/>
              </a:rPr>
              <a:t>치</a:t>
            </a:r>
            <a:r>
              <a:rPr sz="950" spc="10" dirty="0">
                <a:latin typeface="Arial Unicode MS"/>
                <a:cs typeface="Arial Unicode MS"/>
              </a:rPr>
              <a:t>,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운행경</a:t>
            </a:r>
            <a:r>
              <a:rPr sz="950" spc="-50" dirty="0">
                <a:latin typeface="Arial Unicode MS"/>
                <a:cs typeface="Arial Unicode MS"/>
              </a:rPr>
              <a:t>로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사</a:t>
            </a:r>
            <a:r>
              <a:rPr sz="950" spc="-50" dirty="0">
                <a:latin typeface="Arial Unicode MS"/>
                <a:cs typeface="Arial Unicode MS"/>
              </a:rPr>
              <a:t>전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숙지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39724" y="1773682"/>
            <a:ext cx="2528570" cy="205104"/>
          </a:xfrm>
          <a:custGeom>
            <a:avLst/>
            <a:gdLst/>
            <a:ahLst/>
            <a:cxnLst/>
            <a:rect l="l" t="t" r="r" b="b"/>
            <a:pathLst>
              <a:path w="2528570" h="205105">
                <a:moveTo>
                  <a:pt x="2486152" y="0"/>
                </a:moveTo>
                <a:lnTo>
                  <a:pt x="1264158" y="0"/>
                </a:lnTo>
                <a:lnTo>
                  <a:pt x="32155" y="1194"/>
                </a:lnTo>
                <a:lnTo>
                  <a:pt x="19344" y="6700"/>
                </a:lnTo>
                <a:lnTo>
                  <a:pt x="9155" y="15922"/>
                </a:lnTo>
                <a:lnTo>
                  <a:pt x="2428" y="28022"/>
                </a:lnTo>
                <a:lnTo>
                  <a:pt x="0" y="42163"/>
                </a:lnTo>
                <a:lnTo>
                  <a:pt x="1194" y="172949"/>
                </a:lnTo>
                <a:lnTo>
                  <a:pt x="6700" y="185760"/>
                </a:lnTo>
                <a:lnTo>
                  <a:pt x="15922" y="195949"/>
                </a:lnTo>
                <a:lnTo>
                  <a:pt x="28022" y="202676"/>
                </a:lnTo>
                <a:lnTo>
                  <a:pt x="42163" y="205104"/>
                </a:lnTo>
                <a:lnTo>
                  <a:pt x="2496160" y="203910"/>
                </a:lnTo>
                <a:lnTo>
                  <a:pt x="2508971" y="198404"/>
                </a:lnTo>
                <a:lnTo>
                  <a:pt x="2519160" y="189182"/>
                </a:lnTo>
                <a:lnTo>
                  <a:pt x="2525887" y="177082"/>
                </a:lnTo>
                <a:lnTo>
                  <a:pt x="2528316" y="162940"/>
                </a:lnTo>
                <a:lnTo>
                  <a:pt x="2527121" y="32155"/>
                </a:lnTo>
                <a:lnTo>
                  <a:pt x="2521615" y="19344"/>
                </a:lnTo>
                <a:lnTo>
                  <a:pt x="2512393" y="9155"/>
                </a:lnTo>
                <a:lnTo>
                  <a:pt x="2500293" y="2428"/>
                </a:lnTo>
                <a:lnTo>
                  <a:pt x="2486152" y="0"/>
                </a:lnTo>
                <a:close/>
              </a:path>
            </a:pathLst>
          </a:custGeom>
          <a:solidFill>
            <a:srgbClr val="C9E7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7438" y="1771395"/>
            <a:ext cx="2533015" cy="210185"/>
          </a:xfrm>
          <a:custGeom>
            <a:avLst/>
            <a:gdLst/>
            <a:ahLst/>
            <a:cxnLst/>
            <a:rect l="l" t="t" r="r" b="b"/>
            <a:pathLst>
              <a:path w="2533015" h="210185">
                <a:moveTo>
                  <a:pt x="1266444" y="0"/>
                </a:moveTo>
                <a:lnTo>
                  <a:pt x="2488438" y="0"/>
                </a:lnTo>
                <a:lnTo>
                  <a:pt x="2502622" y="2311"/>
                </a:lnTo>
                <a:lnTo>
                  <a:pt x="2514913" y="8741"/>
                </a:lnTo>
                <a:lnTo>
                  <a:pt x="2524556" y="18535"/>
                </a:lnTo>
                <a:lnTo>
                  <a:pt x="2530797" y="30939"/>
                </a:lnTo>
                <a:lnTo>
                  <a:pt x="2532888" y="165226"/>
                </a:lnTo>
                <a:lnTo>
                  <a:pt x="2530576" y="179411"/>
                </a:lnTo>
                <a:lnTo>
                  <a:pt x="2524146" y="191702"/>
                </a:lnTo>
                <a:lnTo>
                  <a:pt x="2514352" y="201345"/>
                </a:lnTo>
                <a:lnTo>
                  <a:pt x="2501948" y="207586"/>
                </a:lnTo>
                <a:lnTo>
                  <a:pt x="44450" y="209676"/>
                </a:lnTo>
                <a:lnTo>
                  <a:pt x="30265" y="207365"/>
                </a:lnTo>
                <a:lnTo>
                  <a:pt x="17974" y="200935"/>
                </a:lnTo>
                <a:lnTo>
                  <a:pt x="8331" y="191141"/>
                </a:lnTo>
                <a:lnTo>
                  <a:pt x="2090" y="178737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266444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3075" y="1774570"/>
            <a:ext cx="325755" cy="203835"/>
          </a:xfrm>
          <a:custGeom>
            <a:avLst/>
            <a:gdLst/>
            <a:ahLst/>
            <a:cxnLst/>
            <a:rect l="l" t="t" r="r" b="b"/>
            <a:pathLst>
              <a:path w="325755" h="203835">
                <a:moveTo>
                  <a:pt x="284480" y="0"/>
                </a:moveTo>
                <a:lnTo>
                  <a:pt x="162877" y="0"/>
                </a:lnTo>
                <a:lnTo>
                  <a:pt x="32652" y="901"/>
                </a:lnTo>
                <a:lnTo>
                  <a:pt x="19679" y="6092"/>
                </a:lnTo>
                <a:lnTo>
                  <a:pt x="9329" y="15135"/>
                </a:lnTo>
                <a:lnTo>
                  <a:pt x="2478" y="27154"/>
                </a:lnTo>
                <a:lnTo>
                  <a:pt x="0" y="41275"/>
                </a:lnTo>
                <a:lnTo>
                  <a:pt x="901" y="170674"/>
                </a:lnTo>
                <a:lnTo>
                  <a:pt x="6092" y="183647"/>
                </a:lnTo>
                <a:lnTo>
                  <a:pt x="15135" y="193997"/>
                </a:lnTo>
                <a:lnTo>
                  <a:pt x="27154" y="200848"/>
                </a:lnTo>
                <a:lnTo>
                  <a:pt x="41275" y="203326"/>
                </a:lnTo>
                <a:lnTo>
                  <a:pt x="293102" y="202425"/>
                </a:lnTo>
                <a:lnTo>
                  <a:pt x="306075" y="197234"/>
                </a:lnTo>
                <a:lnTo>
                  <a:pt x="316425" y="188191"/>
                </a:lnTo>
                <a:lnTo>
                  <a:pt x="323276" y="176172"/>
                </a:lnTo>
                <a:lnTo>
                  <a:pt x="325755" y="162051"/>
                </a:lnTo>
                <a:lnTo>
                  <a:pt x="324853" y="32652"/>
                </a:lnTo>
                <a:lnTo>
                  <a:pt x="319662" y="19679"/>
                </a:lnTo>
                <a:lnTo>
                  <a:pt x="310619" y="9329"/>
                </a:lnTo>
                <a:lnTo>
                  <a:pt x="298600" y="2478"/>
                </a:lnTo>
                <a:lnTo>
                  <a:pt x="284480" y="0"/>
                </a:lnTo>
                <a:close/>
              </a:path>
            </a:pathLst>
          </a:custGeom>
          <a:solidFill>
            <a:srgbClr val="099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9900" y="1771395"/>
            <a:ext cx="332105" cy="210185"/>
          </a:xfrm>
          <a:custGeom>
            <a:avLst/>
            <a:gdLst/>
            <a:ahLst/>
            <a:cxnLst/>
            <a:rect l="l" t="t" r="r" b="b"/>
            <a:pathLst>
              <a:path w="332105" h="210185">
                <a:moveTo>
                  <a:pt x="166052" y="0"/>
                </a:moveTo>
                <a:lnTo>
                  <a:pt x="287655" y="0"/>
                </a:lnTo>
                <a:lnTo>
                  <a:pt x="301839" y="2311"/>
                </a:lnTo>
                <a:lnTo>
                  <a:pt x="314130" y="8741"/>
                </a:lnTo>
                <a:lnTo>
                  <a:pt x="323773" y="18535"/>
                </a:lnTo>
                <a:lnTo>
                  <a:pt x="330014" y="30939"/>
                </a:lnTo>
                <a:lnTo>
                  <a:pt x="332105" y="165226"/>
                </a:lnTo>
                <a:lnTo>
                  <a:pt x="329793" y="179411"/>
                </a:lnTo>
                <a:lnTo>
                  <a:pt x="323363" y="191702"/>
                </a:lnTo>
                <a:lnTo>
                  <a:pt x="313569" y="201345"/>
                </a:lnTo>
                <a:lnTo>
                  <a:pt x="301165" y="207586"/>
                </a:lnTo>
                <a:lnTo>
                  <a:pt x="44450" y="209676"/>
                </a:lnTo>
                <a:lnTo>
                  <a:pt x="30265" y="207365"/>
                </a:lnTo>
                <a:lnTo>
                  <a:pt x="17974" y="200935"/>
                </a:lnTo>
                <a:lnTo>
                  <a:pt x="8331" y="191141"/>
                </a:lnTo>
                <a:lnTo>
                  <a:pt x="2090" y="178737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66052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0" y="449706"/>
            <a:ext cx="7200265" cy="666750"/>
          </a:xfrm>
          <a:custGeom>
            <a:avLst/>
            <a:gdLst/>
            <a:ahLst/>
            <a:cxnLst/>
            <a:rect l="l" t="t" r="r" b="b"/>
            <a:pathLst>
              <a:path w="7200265" h="666750">
                <a:moveTo>
                  <a:pt x="0" y="666241"/>
                </a:moveTo>
                <a:lnTo>
                  <a:pt x="0" y="0"/>
                </a:lnTo>
                <a:lnTo>
                  <a:pt x="7200010" y="0"/>
                </a:lnTo>
                <a:lnTo>
                  <a:pt x="7200010" y="666241"/>
                </a:lnTo>
                <a:lnTo>
                  <a:pt x="0" y="666241"/>
                </a:lnTo>
                <a:close/>
              </a:path>
            </a:pathLst>
          </a:custGeom>
          <a:solidFill>
            <a:srgbClr val="00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9050" y="449706"/>
            <a:ext cx="3960733" cy="666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168326" y="251840"/>
            <a:ext cx="732155" cy="732155"/>
          </a:xfrm>
          <a:custGeom>
            <a:avLst/>
            <a:gdLst/>
            <a:ahLst/>
            <a:cxnLst/>
            <a:rect l="l" t="t" r="r" b="b"/>
            <a:pathLst>
              <a:path w="732154" h="732155">
                <a:moveTo>
                  <a:pt x="365823" y="0"/>
                </a:moveTo>
                <a:lnTo>
                  <a:pt x="306511" y="4791"/>
                </a:lnTo>
                <a:lnTo>
                  <a:pt x="250236" y="18663"/>
                </a:lnTo>
                <a:lnTo>
                  <a:pt x="197754" y="40859"/>
                </a:lnTo>
                <a:lnTo>
                  <a:pt x="149819" y="70625"/>
                </a:lnTo>
                <a:lnTo>
                  <a:pt x="107187" y="107205"/>
                </a:lnTo>
                <a:lnTo>
                  <a:pt x="70614" y="149844"/>
                </a:lnTo>
                <a:lnTo>
                  <a:pt x="40853" y="197787"/>
                </a:lnTo>
                <a:lnTo>
                  <a:pt x="18660" y="250279"/>
                </a:lnTo>
                <a:lnTo>
                  <a:pt x="4790" y="306563"/>
                </a:lnTo>
                <a:lnTo>
                  <a:pt x="0" y="365886"/>
                </a:lnTo>
                <a:lnTo>
                  <a:pt x="1213" y="395881"/>
                </a:lnTo>
                <a:lnTo>
                  <a:pt x="10638" y="453779"/>
                </a:lnTo>
                <a:lnTo>
                  <a:pt x="28763" y="508262"/>
                </a:lnTo>
                <a:lnTo>
                  <a:pt x="54834" y="558573"/>
                </a:lnTo>
                <a:lnTo>
                  <a:pt x="88096" y="603959"/>
                </a:lnTo>
                <a:lnTo>
                  <a:pt x="127793" y="643663"/>
                </a:lnTo>
                <a:lnTo>
                  <a:pt x="173171" y="676930"/>
                </a:lnTo>
                <a:lnTo>
                  <a:pt x="223474" y="703005"/>
                </a:lnTo>
                <a:lnTo>
                  <a:pt x="277947" y="721134"/>
                </a:lnTo>
                <a:lnTo>
                  <a:pt x="335835" y="730560"/>
                </a:lnTo>
                <a:lnTo>
                  <a:pt x="365823" y="731774"/>
                </a:lnTo>
                <a:lnTo>
                  <a:pt x="395811" y="730560"/>
                </a:lnTo>
                <a:lnTo>
                  <a:pt x="453699" y="721134"/>
                </a:lnTo>
                <a:lnTo>
                  <a:pt x="508172" y="703005"/>
                </a:lnTo>
                <a:lnTo>
                  <a:pt x="558475" y="676930"/>
                </a:lnTo>
                <a:lnTo>
                  <a:pt x="603853" y="643663"/>
                </a:lnTo>
                <a:lnTo>
                  <a:pt x="643550" y="603959"/>
                </a:lnTo>
                <a:lnTo>
                  <a:pt x="676812" y="558573"/>
                </a:lnTo>
                <a:lnTo>
                  <a:pt x="702883" y="508262"/>
                </a:lnTo>
                <a:lnTo>
                  <a:pt x="721008" y="453779"/>
                </a:lnTo>
                <a:lnTo>
                  <a:pt x="730433" y="395881"/>
                </a:lnTo>
                <a:lnTo>
                  <a:pt x="731646" y="365886"/>
                </a:lnTo>
                <a:lnTo>
                  <a:pt x="730433" y="335892"/>
                </a:lnTo>
                <a:lnTo>
                  <a:pt x="721008" y="277994"/>
                </a:lnTo>
                <a:lnTo>
                  <a:pt x="702883" y="223511"/>
                </a:lnTo>
                <a:lnTo>
                  <a:pt x="676812" y="173200"/>
                </a:lnTo>
                <a:lnTo>
                  <a:pt x="643550" y="127814"/>
                </a:lnTo>
                <a:lnTo>
                  <a:pt x="603853" y="88110"/>
                </a:lnTo>
                <a:lnTo>
                  <a:pt x="558475" y="54843"/>
                </a:lnTo>
                <a:lnTo>
                  <a:pt x="508172" y="28768"/>
                </a:lnTo>
                <a:lnTo>
                  <a:pt x="453699" y="10639"/>
                </a:lnTo>
                <a:lnTo>
                  <a:pt x="395811" y="1213"/>
                </a:lnTo>
                <a:lnTo>
                  <a:pt x="365823" y="0"/>
                </a:lnTo>
                <a:close/>
              </a:path>
            </a:pathLst>
          </a:custGeom>
          <a:solidFill>
            <a:srgbClr val="00B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64592" y="345186"/>
            <a:ext cx="545465" cy="545465"/>
          </a:xfrm>
          <a:custGeom>
            <a:avLst/>
            <a:gdLst/>
            <a:ahLst/>
            <a:cxnLst/>
            <a:rect l="l" t="t" r="r" b="b"/>
            <a:pathLst>
              <a:path w="545465" h="545465">
                <a:moveTo>
                  <a:pt x="272605" y="0"/>
                </a:moveTo>
                <a:lnTo>
                  <a:pt x="228405" y="3569"/>
                </a:lnTo>
                <a:lnTo>
                  <a:pt x="186469" y="13901"/>
                </a:lnTo>
                <a:lnTo>
                  <a:pt x="147360" y="30435"/>
                </a:lnTo>
                <a:lnTo>
                  <a:pt x="111640" y="52606"/>
                </a:lnTo>
                <a:lnTo>
                  <a:pt x="79871" y="79854"/>
                </a:lnTo>
                <a:lnTo>
                  <a:pt x="52618" y="111615"/>
                </a:lnTo>
                <a:lnTo>
                  <a:pt x="30441" y="147327"/>
                </a:lnTo>
                <a:lnTo>
                  <a:pt x="13904" y="186427"/>
                </a:lnTo>
                <a:lnTo>
                  <a:pt x="3569" y="228352"/>
                </a:lnTo>
                <a:lnTo>
                  <a:pt x="0" y="272542"/>
                </a:lnTo>
                <a:lnTo>
                  <a:pt x="904" y="294884"/>
                </a:lnTo>
                <a:lnTo>
                  <a:pt x="7926" y="338012"/>
                </a:lnTo>
                <a:lnTo>
                  <a:pt x="21433" y="378595"/>
                </a:lnTo>
                <a:lnTo>
                  <a:pt x="40860" y="416071"/>
                </a:lnTo>
                <a:lnTo>
                  <a:pt x="65645" y="449878"/>
                </a:lnTo>
                <a:lnTo>
                  <a:pt x="95226" y="479452"/>
                </a:lnTo>
                <a:lnTo>
                  <a:pt x="129041" y="504232"/>
                </a:lnTo>
                <a:lnTo>
                  <a:pt x="166526" y="523655"/>
                </a:lnTo>
                <a:lnTo>
                  <a:pt x="207119" y="537158"/>
                </a:lnTo>
                <a:lnTo>
                  <a:pt x="250257" y="544179"/>
                </a:lnTo>
                <a:lnTo>
                  <a:pt x="272605" y="545084"/>
                </a:lnTo>
                <a:lnTo>
                  <a:pt x="294953" y="544179"/>
                </a:lnTo>
                <a:lnTo>
                  <a:pt x="338091" y="537158"/>
                </a:lnTo>
                <a:lnTo>
                  <a:pt x="378684" y="523655"/>
                </a:lnTo>
                <a:lnTo>
                  <a:pt x="416169" y="504232"/>
                </a:lnTo>
                <a:lnTo>
                  <a:pt x="449984" y="479452"/>
                </a:lnTo>
                <a:lnTo>
                  <a:pt x="479565" y="449878"/>
                </a:lnTo>
                <a:lnTo>
                  <a:pt x="504350" y="416071"/>
                </a:lnTo>
                <a:lnTo>
                  <a:pt x="523777" y="378595"/>
                </a:lnTo>
                <a:lnTo>
                  <a:pt x="537284" y="338012"/>
                </a:lnTo>
                <a:lnTo>
                  <a:pt x="544306" y="294884"/>
                </a:lnTo>
                <a:lnTo>
                  <a:pt x="545211" y="272542"/>
                </a:lnTo>
                <a:lnTo>
                  <a:pt x="544306" y="250199"/>
                </a:lnTo>
                <a:lnTo>
                  <a:pt x="537284" y="207071"/>
                </a:lnTo>
                <a:lnTo>
                  <a:pt x="523777" y="166488"/>
                </a:lnTo>
                <a:lnTo>
                  <a:pt x="504350" y="129012"/>
                </a:lnTo>
                <a:lnTo>
                  <a:pt x="479565" y="95205"/>
                </a:lnTo>
                <a:lnTo>
                  <a:pt x="449984" y="65631"/>
                </a:lnTo>
                <a:lnTo>
                  <a:pt x="416169" y="40851"/>
                </a:lnTo>
                <a:lnTo>
                  <a:pt x="378684" y="21428"/>
                </a:lnTo>
                <a:lnTo>
                  <a:pt x="338091" y="7925"/>
                </a:lnTo>
                <a:lnTo>
                  <a:pt x="294953" y="904"/>
                </a:lnTo>
                <a:lnTo>
                  <a:pt x="272605" y="0"/>
                </a:lnTo>
                <a:close/>
              </a:path>
            </a:pathLst>
          </a:custGeom>
          <a:solidFill>
            <a:srgbClr val="00A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264592" y="345186"/>
            <a:ext cx="545211" cy="545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255067" y="335661"/>
            <a:ext cx="564515" cy="564515"/>
          </a:xfrm>
          <a:custGeom>
            <a:avLst/>
            <a:gdLst/>
            <a:ahLst/>
            <a:cxnLst/>
            <a:rect l="l" t="t" r="r" b="b"/>
            <a:pathLst>
              <a:path w="564515" h="564515">
                <a:moveTo>
                  <a:pt x="564261" y="282067"/>
                </a:moveTo>
                <a:lnTo>
                  <a:pt x="560566" y="327800"/>
                </a:lnTo>
                <a:lnTo>
                  <a:pt x="549870" y="371191"/>
                </a:lnTo>
                <a:lnTo>
                  <a:pt x="532755" y="411658"/>
                </a:lnTo>
                <a:lnTo>
                  <a:pt x="509804" y="448617"/>
                </a:lnTo>
                <a:lnTo>
                  <a:pt x="481598" y="481488"/>
                </a:lnTo>
                <a:lnTo>
                  <a:pt x="448720" y="509688"/>
                </a:lnTo>
                <a:lnTo>
                  <a:pt x="411752" y="532635"/>
                </a:lnTo>
                <a:lnTo>
                  <a:pt x="371276" y="549746"/>
                </a:lnTo>
                <a:lnTo>
                  <a:pt x="327874" y="560440"/>
                </a:lnTo>
                <a:lnTo>
                  <a:pt x="282130" y="564134"/>
                </a:lnTo>
                <a:lnTo>
                  <a:pt x="259001" y="563198"/>
                </a:lnTo>
                <a:lnTo>
                  <a:pt x="214356" y="555931"/>
                </a:lnTo>
                <a:lnTo>
                  <a:pt x="172344" y="541956"/>
                </a:lnTo>
                <a:lnTo>
                  <a:pt x="133550" y="521854"/>
                </a:lnTo>
                <a:lnTo>
                  <a:pt x="98554" y="496208"/>
                </a:lnTo>
                <a:lnTo>
                  <a:pt x="67939" y="465600"/>
                </a:lnTo>
                <a:lnTo>
                  <a:pt x="42287" y="430612"/>
                </a:lnTo>
                <a:lnTo>
                  <a:pt x="22181" y="391826"/>
                </a:lnTo>
                <a:lnTo>
                  <a:pt x="8203" y="349825"/>
                </a:lnTo>
                <a:lnTo>
                  <a:pt x="935" y="305190"/>
                </a:lnTo>
                <a:lnTo>
                  <a:pt x="0" y="282067"/>
                </a:lnTo>
                <a:lnTo>
                  <a:pt x="935" y="258943"/>
                </a:lnTo>
                <a:lnTo>
                  <a:pt x="8203" y="214308"/>
                </a:lnTo>
                <a:lnTo>
                  <a:pt x="22181" y="172307"/>
                </a:lnTo>
                <a:lnTo>
                  <a:pt x="42287" y="133521"/>
                </a:lnTo>
                <a:lnTo>
                  <a:pt x="67939" y="98533"/>
                </a:lnTo>
                <a:lnTo>
                  <a:pt x="98554" y="67925"/>
                </a:lnTo>
                <a:lnTo>
                  <a:pt x="133550" y="42279"/>
                </a:lnTo>
                <a:lnTo>
                  <a:pt x="172344" y="22177"/>
                </a:lnTo>
                <a:lnTo>
                  <a:pt x="214356" y="8202"/>
                </a:lnTo>
                <a:lnTo>
                  <a:pt x="259001" y="935"/>
                </a:lnTo>
                <a:lnTo>
                  <a:pt x="282130" y="0"/>
                </a:lnTo>
                <a:lnTo>
                  <a:pt x="305259" y="935"/>
                </a:lnTo>
                <a:lnTo>
                  <a:pt x="349904" y="8202"/>
                </a:lnTo>
                <a:lnTo>
                  <a:pt x="391916" y="22177"/>
                </a:lnTo>
                <a:lnTo>
                  <a:pt x="430710" y="42279"/>
                </a:lnTo>
                <a:lnTo>
                  <a:pt x="465706" y="67925"/>
                </a:lnTo>
                <a:lnTo>
                  <a:pt x="496321" y="98533"/>
                </a:lnTo>
                <a:lnTo>
                  <a:pt x="521973" y="133521"/>
                </a:lnTo>
                <a:lnTo>
                  <a:pt x="542079" y="172307"/>
                </a:lnTo>
                <a:lnTo>
                  <a:pt x="556057" y="214308"/>
                </a:lnTo>
                <a:lnTo>
                  <a:pt x="563325" y="258943"/>
                </a:lnTo>
                <a:lnTo>
                  <a:pt x="564261" y="282067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602463" y="507742"/>
            <a:ext cx="138430" cy="138430"/>
          </a:xfrm>
          <a:custGeom>
            <a:avLst/>
            <a:gdLst/>
            <a:ahLst/>
            <a:cxnLst/>
            <a:rect l="l" t="t" r="r" b="b"/>
            <a:pathLst>
              <a:path w="138429" h="138429">
                <a:moveTo>
                  <a:pt x="124733" y="0"/>
                </a:moveTo>
                <a:lnTo>
                  <a:pt x="14528" y="100193"/>
                </a:lnTo>
                <a:lnTo>
                  <a:pt x="0" y="131194"/>
                </a:lnTo>
                <a:lnTo>
                  <a:pt x="1663" y="133683"/>
                </a:lnTo>
                <a:lnTo>
                  <a:pt x="4445" y="136464"/>
                </a:lnTo>
                <a:lnTo>
                  <a:pt x="6946" y="138128"/>
                </a:lnTo>
                <a:lnTo>
                  <a:pt x="10896" y="138128"/>
                </a:lnTo>
                <a:lnTo>
                  <a:pt x="23206" y="134250"/>
                </a:lnTo>
                <a:lnTo>
                  <a:pt x="34661" y="126543"/>
                </a:lnTo>
                <a:lnTo>
                  <a:pt x="131610" y="29924"/>
                </a:lnTo>
                <a:lnTo>
                  <a:pt x="138216" y="18134"/>
                </a:lnTo>
                <a:lnTo>
                  <a:pt x="136127" y="8172"/>
                </a:lnTo>
                <a:lnTo>
                  <a:pt x="133413" y="4727"/>
                </a:lnTo>
                <a:lnTo>
                  <a:pt x="124733" y="0"/>
                </a:lnTo>
                <a:close/>
              </a:path>
            </a:pathLst>
          </a:custGeom>
          <a:solidFill>
            <a:srgbClr val="2B42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449631" y="445719"/>
            <a:ext cx="220979" cy="300990"/>
          </a:xfrm>
          <a:custGeom>
            <a:avLst/>
            <a:gdLst/>
            <a:ahLst/>
            <a:cxnLst/>
            <a:rect l="l" t="t" r="r" b="b"/>
            <a:pathLst>
              <a:path w="220979" h="300990">
                <a:moveTo>
                  <a:pt x="154000" y="0"/>
                </a:moveTo>
                <a:lnTo>
                  <a:pt x="3835" y="0"/>
                </a:lnTo>
                <a:lnTo>
                  <a:pt x="0" y="3848"/>
                </a:lnTo>
                <a:lnTo>
                  <a:pt x="0" y="294614"/>
                </a:lnTo>
                <a:lnTo>
                  <a:pt x="914" y="296837"/>
                </a:lnTo>
                <a:lnTo>
                  <a:pt x="4102" y="300024"/>
                </a:lnTo>
                <a:lnTo>
                  <a:pt x="6311" y="300939"/>
                </a:lnTo>
                <a:lnTo>
                  <a:pt x="214617" y="300939"/>
                </a:lnTo>
                <a:lnTo>
                  <a:pt x="216827" y="300024"/>
                </a:lnTo>
                <a:lnTo>
                  <a:pt x="220014" y="296837"/>
                </a:lnTo>
                <a:lnTo>
                  <a:pt x="220941" y="294614"/>
                </a:lnTo>
                <a:lnTo>
                  <a:pt x="220941" y="283781"/>
                </a:lnTo>
                <a:lnTo>
                  <a:pt x="17157" y="283781"/>
                </a:lnTo>
                <a:lnTo>
                  <a:pt x="17157" y="17157"/>
                </a:lnTo>
                <a:lnTo>
                  <a:pt x="174030" y="17157"/>
                </a:lnTo>
                <a:lnTo>
                  <a:pt x="157657" y="2222"/>
                </a:lnTo>
                <a:lnTo>
                  <a:pt x="156082" y="812"/>
                </a:lnTo>
                <a:lnTo>
                  <a:pt x="154000" y="0"/>
                </a:lnTo>
                <a:close/>
              </a:path>
              <a:path w="220979" h="300990">
                <a:moveTo>
                  <a:pt x="174030" y="17157"/>
                </a:moveTo>
                <a:lnTo>
                  <a:pt x="143027" y="17157"/>
                </a:lnTo>
                <a:lnTo>
                  <a:pt x="143027" y="65316"/>
                </a:lnTo>
                <a:lnTo>
                  <a:pt x="143814" y="67233"/>
                </a:lnTo>
                <a:lnTo>
                  <a:pt x="146596" y="70015"/>
                </a:lnTo>
                <a:lnTo>
                  <a:pt x="148513" y="70802"/>
                </a:lnTo>
                <a:lnTo>
                  <a:pt x="203784" y="70802"/>
                </a:lnTo>
                <a:lnTo>
                  <a:pt x="203784" y="283781"/>
                </a:lnTo>
                <a:lnTo>
                  <a:pt x="220941" y="283781"/>
                </a:lnTo>
                <a:lnTo>
                  <a:pt x="220941" y="61315"/>
                </a:lnTo>
                <a:lnTo>
                  <a:pt x="219925" y="59029"/>
                </a:lnTo>
                <a:lnTo>
                  <a:pt x="216506" y="55905"/>
                </a:lnTo>
                <a:lnTo>
                  <a:pt x="157924" y="55905"/>
                </a:lnTo>
                <a:lnTo>
                  <a:pt x="157924" y="25704"/>
                </a:lnTo>
                <a:lnTo>
                  <a:pt x="183399" y="25704"/>
                </a:lnTo>
                <a:lnTo>
                  <a:pt x="174030" y="17157"/>
                </a:lnTo>
                <a:close/>
              </a:path>
              <a:path w="220979" h="300990">
                <a:moveTo>
                  <a:pt x="183756" y="232549"/>
                </a:moveTo>
                <a:lnTo>
                  <a:pt x="37172" y="232549"/>
                </a:lnTo>
                <a:lnTo>
                  <a:pt x="34480" y="235242"/>
                </a:lnTo>
                <a:lnTo>
                  <a:pt x="34480" y="241884"/>
                </a:lnTo>
                <a:lnTo>
                  <a:pt x="37172" y="244576"/>
                </a:lnTo>
                <a:lnTo>
                  <a:pt x="183756" y="244576"/>
                </a:lnTo>
                <a:lnTo>
                  <a:pt x="186448" y="241884"/>
                </a:lnTo>
                <a:lnTo>
                  <a:pt x="186448" y="235242"/>
                </a:lnTo>
                <a:lnTo>
                  <a:pt x="183756" y="232549"/>
                </a:lnTo>
                <a:close/>
              </a:path>
              <a:path w="220979" h="300990">
                <a:moveTo>
                  <a:pt x="183756" y="187655"/>
                </a:moveTo>
                <a:lnTo>
                  <a:pt x="37172" y="187655"/>
                </a:lnTo>
                <a:lnTo>
                  <a:pt x="34480" y="190334"/>
                </a:lnTo>
                <a:lnTo>
                  <a:pt x="34480" y="196989"/>
                </a:lnTo>
                <a:lnTo>
                  <a:pt x="37172" y="199682"/>
                </a:lnTo>
                <a:lnTo>
                  <a:pt x="183756" y="199682"/>
                </a:lnTo>
                <a:lnTo>
                  <a:pt x="186448" y="196989"/>
                </a:lnTo>
                <a:lnTo>
                  <a:pt x="186448" y="190334"/>
                </a:lnTo>
                <a:lnTo>
                  <a:pt x="183756" y="187655"/>
                </a:lnTo>
                <a:close/>
              </a:path>
              <a:path w="220979" h="300990">
                <a:moveTo>
                  <a:pt x="183756" y="142748"/>
                </a:moveTo>
                <a:lnTo>
                  <a:pt x="37172" y="142748"/>
                </a:lnTo>
                <a:lnTo>
                  <a:pt x="34480" y="145440"/>
                </a:lnTo>
                <a:lnTo>
                  <a:pt x="34480" y="152095"/>
                </a:lnTo>
                <a:lnTo>
                  <a:pt x="37172" y="154787"/>
                </a:lnTo>
                <a:lnTo>
                  <a:pt x="183756" y="154787"/>
                </a:lnTo>
                <a:lnTo>
                  <a:pt x="186448" y="152095"/>
                </a:lnTo>
                <a:lnTo>
                  <a:pt x="186448" y="145440"/>
                </a:lnTo>
                <a:lnTo>
                  <a:pt x="183756" y="142748"/>
                </a:lnTo>
                <a:close/>
              </a:path>
              <a:path w="220979" h="300990">
                <a:moveTo>
                  <a:pt x="183756" y="97840"/>
                </a:moveTo>
                <a:lnTo>
                  <a:pt x="37172" y="97840"/>
                </a:lnTo>
                <a:lnTo>
                  <a:pt x="34480" y="100545"/>
                </a:lnTo>
                <a:lnTo>
                  <a:pt x="34480" y="107187"/>
                </a:lnTo>
                <a:lnTo>
                  <a:pt x="37172" y="109880"/>
                </a:lnTo>
                <a:lnTo>
                  <a:pt x="183756" y="109880"/>
                </a:lnTo>
                <a:lnTo>
                  <a:pt x="186448" y="107187"/>
                </a:lnTo>
                <a:lnTo>
                  <a:pt x="186448" y="100545"/>
                </a:lnTo>
                <a:lnTo>
                  <a:pt x="183756" y="97840"/>
                </a:lnTo>
                <a:close/>
              </a:path>
              <a:path w="220979" h="300990">
                <a:moveTo>
                  <a:pt x="183399" y="25704"/>
                </a:moveTo>
                <a:lnTo>
                  <a:pt x="157924" y="25704"/>
                </a:lnTo>
                <a:lnTo>
                  <a:pt x="191046" y="55905"/>
                </a:lnTo>
                <a:lnTo>
                  <a:pt x="216506" y="55905"/>
                </a:lnTo>
                <a:lnTo>
                  <a:pt x="183399" y="25704"/>
                </a:lnTo>
                <a:close/>
              </a:path>
            </a:pathLst>
          </a:custGeom>
          <a:solidFill>
            <a:srgbClr val="2B42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96380" y="492480"/>
            <a:ext cx="208279" cy="297180"/>
          </a:xfrm>
          <a:custGeom>
            <a:avLst/>
            <a:gdLst/>
            <a:ahLst/>
            <a:cxnLst/>
            <a:rect l="l" t="t" r="r" b="b"/>
            <a:pathLst>
              <a:path w="208279" h="297180">
                <a:moveTo>
                  <a:pt x="16090" y="0"/>
                </a:moveTo>
                <a:lnTo>
                  <a:pt x="4648" y="0"/>
                </a:lnTo>
                <a:lnTo>
                  <a:pt x="0" y="4635"/>
                </a:lnTo>
                <a:lnTo>
                  <a:pt x="0" y="296608"/>
                </a:lnTo>
                <a:lnTo>
                  <a:pt x="203454" y="296608"/>
                </a:lnTo>
                <a:lnTo>
                  <a:pt x="208089" y="291973"/>
                </a:lnTo>
                <a:lnTo>
                  <a:pt x="208089" y="280530"/>
                </a:lnTo>
                <a:lnTo>
                  <a:pt x="203454" y="275882"/>
                </a:lnTo>
                <a:lnTo>
                  <a:pt x="24258" y="275882"/>
                </a:lnTo>
                <a:lnTo>
                  <a:pt x="23755" y="271342"/>
                </a:lnTo>
                <a:lnTo>
                  <a:pt x="22216" y="226245"/>
                </a:lnTo>
                <a:lnTo>
                  <a:pt x="21489" y="174074"/>
                </a:lnTo>
                <a:lnTo>
                  <a:pt x="21167" y="135878"/>
                </a:lnTo>
                <a:lnTo>
                  <a:pt x="20821" y="64064"/>
                </a:lnTo>
                <a:lnTo>
                  <a:pt x="20726" y="4635"/>
                </a:lnTo>
                <a:lnTo>
                  <a:pt x="16090" y="0"/>
                </a:lnTo>
                <a:close/>
              </a:path>
            </a:pathLst>
          </a:custGeom>
          <a:solidFill>
            <a:srgbClr val="2B42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39331" y="1363044"/>
            <a:ext cx="236854" cy="236220"/>
          </a:xfrm>
          <a:custGeom>
            <a:avLst/>
            <a:gdLst/>
            <a:ahLst/>
            <a:cxnLst/>
            <a:rect l="l" t="t" r="r" b="b"/>
            <a:pathLst>
              <a:path w="236855" h="236219">
                <a:moveTo>
                  <a:pt x="112226" y="0"/>
                </a:moveTo>
                <a:lnTo>
                  <a:pt x="71441" y="9506"/>
                </a:lnTo>
                <a:lnTo>
                  <a:pt x="37456" y="32148"/>
                </a:lnTo>
                <a:lnTo>
                  <a:pt x="13013" y="65480"/>
                </a:lnTo>
                <a:lnTo>
                  <a:pt x="851" y="107054"/>
                </a:lnTo>
                <a:lnTo>
                  <a:pt x="0" y="122320"/>
                </a:lnTo>
                <a:lnTo>
                  <a:pt x="1390" y="136674"/>
                </a:lnTo>
                <a:lnTo>
                  <a:pt x="15198" y="176010"/>
                </a:lnTo>
                <a:lnTo>
                  <a:pt x="41407" y="207577"/>
                </a:lnTo>
                <a:lnTo>
                  <a:pt x="77374" y="228569"/>
                </a:lnTo>
                <a:lnTo>
                  <a:pt x="120459" y="236180"/>
                </a:lnTo>
                <a:lnTo>
                  <a:pt x="135021" y="234998"/>
                </a:lnTo>
                <a:lnTo>
                  <a:pt x="174981" y="221619"/>
                </a:lnTo>
                <a:lnTo>
                  <a:pt x="207103" y="195737"/>
                </a:lnTo>
                <a:lnTo>
                  <a:pt x="228496" y="160243"/>
                </a:lnTo>
                <a:lnTo>
                  <a:pt x="236270" y="118029"/>
                </a:lnTo>
                <a:lnTo>
                  <a:pt x="236056" y="110864"/>
                </a:lnTo>
                <a:lnTo>
                  <a:pt x="226209" y="70504"/>
                </a:lnTo>
                <a:lnTo>
                  <a:pt x="203342" y="36919"/>
                </a:lnTo>
                <a:lnTo>
                  <a:pt x="169746" y="12797"/>
                </a:lnTo>
                <a:lnTo>
                  <a:pt x="127715" y="825"/>
                </a:lnTo>
                <a:lnTo>
                  <a:pt x="112226" y="0"/>
                </a:lnTo>
                <a:close/>
              </a:path>
            </a:pathLst>
          </a:custGeom>
          <a:solidFill>
            <a:srgbClr val="00A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39331" y="1363044"/>
            <a:ext cx="236270" cy="236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33208" y="1357427"/>
            <a:ext cx="248920" cy="248285"/>
          </a:xfrm>
          <a:custGeom>
            <a:avLst/>
            <a:gdLst/>
            <a:ahLst/>
            <a:cxnLst/>
            <a:rect l="l" t="t" r="r" b="b"/>
            <a:pathLst>
              <a:path w="248919" h="248284">
                <a:moveTo>
                  <a:pt x="248742" y="124408"/>
                </a:moveTo>
                <a:lnTo>
                  <a:pt x="241342" y="166768"/>
                </a:lnTo>
                <a:lnTo>
                  <a:pt x="220876" y="202889"/>
                </a:lnTo>
                <a:lnTo>
                  <a:pt x="189949" y="230169"/>
                </a:lnTo>
                <a:lnTo>
                  <a:pt x="151164" y="246004"/>
                </a:lnTo>
                <a:lnTo>
                  <a:pt x="136940" y="248288"/>
                </a:lnTo>
                <a:lnTo>
                  <a:pt x="120602" y="247643"/>
                </a:lnTo>
                <a:lnTo>
                  <a:pt x="76485" y="237043"/>
                </a:lnTo>
                <a:lnTo>
                  <a:pt x="40926" y="215199"/>
                </a:lnTo>
                <a:lnTo>
                  <a:pt x="15485" y="184364"/>
                </a:lnTo>
                <a:lnTo>
                  <a:pt x="1722" y="146791"/>
                </a:lnTo>
                <a:lnTo>
                  <a:pt x="0" y="133157"/>
                </a:lnTo>
                <a:lnTo>
                  <a:pt x="736" y="117317"/>
                </a:lnTo>
                <a:lnTo>
                  <a:pt x="11841" y="74262"/>
                </a:lnTo>
                <a:lnTo>
                  <a:pt x="34463" y="39350"/>
                </a:lnTo>
                <a:lnTo>
                  <a:pt x="66250" y="14440"/>
                </a:lnTo>
                <a:lnTo>
                  <a:pt x="104849" y="1392"/>
                </a:lnTo>
                <a:lnTo>
                  <a:pt x="118823" y="0"/>
                </a:lnTo>
                <a:lnTo>
                  <a:pt x="134224" y="795"/>
                </a:lnTo>
                <a:lnTo>
                  <a:pt x="176351" y="12290"/>
                </a:lnTo>
                <a:lnTo>
                  <a:pt x="210711" y="35550"/>
                </a:lnTo>
                <a:lnTo>
                  <a:pt x="235174" y="68131"/>
                </a:lnTo>
                <a:lnTo>
                  <a:pt x="247611" y="107591"/>
                </a:lnTo>
                <a:lnTo>
                  <a:pt x="248742" y="124408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195190" y="1773682"/>
            <a:ext cx="2633980" cy="205104"/>
          </a:xfrm>
          <a:custGeom>
            <a:avLst/>
            <a:gdLst/>
            <a:ahLst/>
            <a:cxnLst/>
            <a:rect l="l" t="t" r="r" b="b"/>
            <a:pathLst>
              <a:path w="2633979" h="205105">
                <a:moveTo>
                  <a:pt x="2591562" y="0"/>
                </a:moveTo>
                <a:lnTo>
                  <a:pt x="1316863" y="0"/>
                </a:lnTo>
                <a:lnTo>
                  <a:pt x="32155" y="1194"/>
                </a:lnTo>
                <a:lnTo>
                  <a:pt x="19344" y="6700"/>
                </a:lnTo>
                <a:lnTo>
                  <a:pt x="9155" y="15922"/>
                </a:lnTo>
                <a:lnTo>
                  <a:pt x="2428" y="28022"/>
                </a:lnTo>
                <a:lnTo>
                  <a:pt x="0" y="42163"/>
                </a:lnTo>
                <a:lnTo>
                  <a:pt x="1194" y="172949"/>
                </a:lnTo>
                <a:lnTo>
                  <a:pt x="6700" y="185760"/>
                </a:lnTo>
                <a:lnTo>
                  <a:pt x="15922" y="195949"/>
                </a:lnTo>
                <a:lnTo>
                  <a:pt x="28022" y="202676"/>
                </a:lnTo>
                <a:lnTo>
                  <a:pt x="42163" y="205104"/>
                </a:lnTo>
                <a:lnTo>
                  <a:pt x="2601570" y="203910"/>
                </a:lnTo>
                <a:lnTo>
                  <a:pt x="2614381" y="198404"/>
                </a:lnTo>
                <a:lnTo>
                  <a:pt x="2624570" y="189182"/>
                </a:lnTo>
                <a:lnTo>
                  <a:pt x="2631297" y="177082"/>
                </a:lnTo>
                <a:lnTo>
                  <a:pt x="2633726" y="162940"/>
                </a:lnTo>
                <a:lnTo>
                  <a:pt x="2632531" y="32155"/>
                </a:lnTo>
                <a:lnTo>
                  <a:pt x="2627025" y="19344"/>
                </a:lnTo>
                <a:lnTo>
                  <a:pt x="2617803" y="9155"/>
                </a:lnTo>
                <a:lnTo>
                  <a:pt x="2605703" y="2428"/>
                </a:lnTo>
                <a:lnTo>
                  <a:pt x="2591562" y="0"/>
                </a:lnTo>
                <a:close/>
              </a:path>
            </a:pathLst>
          </a:custGeom>
          <a:solidFill>
            <a:srgbClr val="D6EA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192904" y="1771395"/>
            <a:ext cx="2638425" cy="210185"/>
          </a:xfrm>
          <a:custGeom>
            <a:avLst/>
            <a:gdLst/>
            <a:ahLst/>
            <a:cxnLst/>
            <a:rect l="l" t="t" r="r" b="b"/>
            <a:pathLst>
              <a:path w="2638425" h="210185">
                <a:moveTo>
                  <a:pt x="1319149" y="0"/>
                </a:moveTo>
                <a:lnTo>
                  <a:pt x="2593848" y="0"/>
                </a:lnTo>
                <a:lnTo>
                  <a:pt x="2608032" y="2311"/>
                </a:lnTo>
                <a:lnTo>
                  <a:pt x="2620323" y="8741"/>
                </a:lnTo>
                <a:lnTo>
                  <a:pt x="2629966" y="18535"/>
                </a:lnTo>
                <a:lnTo>
                  <a:pt x="2636207" y="30939"/>
                </a:lnTo>
                <a:lnTo>
                  <a:pt x="2638298" y="165226"/>
                </a:lnTo>
                <a:lnTo>
                  <a:pt x="2635986" y="179411"/>
                </a:lnTo>
                <a:lnTo>
                  <a:pt x="2629556" y="191702"/>
                </a:lnTo>
                <a:lnTo>
                  <a:pt x="2619762" y="201345"/>
                </a:lnTo>
                <a:lnTo>
                  <a:pt x="2607358" y="207586"/>
                </a:lnTo>
                <a:lnTo>
                  <a:pt x="44450" y="209676"/>
                </a:lnTo>
                <a:lnTo>
                  <a:pt x="30265" y="207365"/>
                </a:lnTo>
                <a:lnTo>
                  <a:pt x="17974" y="200935"/>
                </a:lnTo>
                <a:lnTo>
                  <a:pt x="8331" y="191141"/>
                </a:lnTo>
                <a:lnTo>
                  <a:pt x="2090" y="178737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319149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824096" y="3258058"/>
            <a:ext cx="3010535" cy="3825240"/>
          </a:xfrm>
          <a:custGeom>
            <a:avLst/>
            <a:gdLst/>
            <a:ahLst/>
            <a:cxnLst/>
            <a:rect l="l" t="t" r="r" b="b"/>
            <a:pathLst>
              <a:path w="3010534" h="3825240">
                <a:moveTo>
                  <a:pt x="2969005" y="0"/>
                </a:moveTo>
                <a:lnTo>
                  <a:pt x="1505140" y="0"/>
                </a:lnTo>
                <a:lnTo>
                  <a:pt x="32652" y="901"/>
                </a:lnTo>
                <a:lnTo>
                  <a:pt x="19679" y="6092"/>
                </a:lnTo>
                <a:lnTo>
                  <a:pt x="9329" y="15135"/>
                </a:lnTo>
                <a:lnTo>
                  <a:pt x="2478" y="27154"/>
                </a:lnTo>
                <a:lnTo>
                  <a:pt x="0" y="41275"/>
                </a:lnTo>
                <a:lnTo>
                  <a:pt x="901" y="3792333"/>
                </a:lnTo>
                <a:lnTo>
                  <a:pt x="6092" y="3805306"/>
                </a:lnTo>
                <a:lnTo>
                  <a:pt x="15135" y="3815656"/>
                </a:lnTo>
                <a:lnTo>
                  <a:pt x="27154" y="3822507"/>
                </a:lnTo>
                <a:lnTo>
                  <a:pt x="41275" y="3824985"/>
                </a:lnTo>
                <a:lnTo>
                  <a:pt x="2977628" y="3824084"/>
                </a:lnTo>
                <a:lnTo>
                  <a:pt x="2990601" y="3818893"/>
                </a:lnTo>
                <a:lnTo>
                  <a:pt x="3000951" y="3809850"/>
                </a:lnTo>
                <a:lnTo>
                  <a:pt x="3007802" y="3797831"/>
                </a:lnTo>
                <a:lnTo>
                  <a:pt x="3010280" y="3783710"/>
                </a:lnTo>
                <a:lnTo>
                  <a:pt x="3009379" y="32652"/>
                </a:lnTo>
                <a:lnTo>
                  <a:pt x="3004188" y="19679"/>
                </a:lnTo>
                <a:lnTo>
                  <a:pt x="2995145" y="9329"/>
                </a:lnTo>
                <a:lnTo>
                  <a:pt x="2983126" y="2478"/>
                </a:lnTo>
                <a:lnTo>
                  <a:pt x="2969005" y="0"/>
                </a:lnTo>
                <a:close/>
              </a:path>
            </a:pathLst>
          </a:custGeom>
          <a:solidFill>
            <a:srgbClr val="00A5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007230" y="2233041"/>
            <a:ext cx="2824480" cy="299720"/>
          </a:xfrm>
          <a:custGeom>
            <a:avLst/>
            <a:gdLst/>
            <a:ahLst/>
            <a:cxnLst/>
            <a:rect l="l" t="t" r="r" b="b"/>
            <a:pathLst>
              <a:path w="2824479" h="299719">
                <a:moveTo>
                  <a:pt x="2779522" y="0"/>
                </a:moveTo>
                <a:lnTo>
                  <a:pt x="1411986" y="0"/>
                </a:lnTo>
                <a:lnTo>
                  <a:pt x="30939" y="2090"/>
                </a:lnTo>
                <a:lnTo>
                  <a:pt x="18535" y="8331"/>
                </a:lnTo>
                <a:lnTo>
                  <a:pt x="8741" y="17974"/>
                </a:lnTo>
                <a:lnTo>
                  <a:pt x="2311" y="30265"/>
                </a:lnTo>
                <a:lnTo>
                  <a:pt x="0" y="44450"/>
                </a:lnTo>
                <a:lnTo>
                  <a:pt x="2090" y="268780"/>
                </a:lnTo>
                <a:lnTo>
                  <a:pt x="8331" y="281184"/>
                </a:lnTo>
                <a:lnTo>
                  <a:pt x="17974" y="290978"/>
                </a:lnTo>
                <a:lnTo>
                  <a:pt x="30265" y="297408"/>
                </a:lnTo>
                <a:lnTo>
                  <a:pt x="44450" y="299720"/>
                </a:lnTo>
                <a:lnTo>
                  <a:pt x="2793032" y="297629"/>
                </a:lnTo>
                <a:lnTo>
                  <a:pt x="2805436" y="291388"/>
                </a:lnTo>
                <a:lnTo>
                  <a:pt x="2815230" y="281745"/>
                </a:lnTo>
                <a:lnTo>
                  <a:pt x="2821660" y="269454"/>
                </a:lnTo>
                <a:lnTo>
                  <a:pt x="2823972" y="255270"/>
                </a:lnTo>
                <a:lnTo>
                  <a:pt x="2821881" y="30939"/>
                </a:lnTo>
                <a:lnTo>
                  <a:pt x="2815640" y="18535"/>
                </a:lnTo>
                <a:lnTo>
                  <a:pt x="2805997" y="8741"/>
                </a:lnTo>
                <a:lnTo>
                  <a:pt x="2793706" y="2311"/>
                </a:lnTo>
                <a:lnTo>
                  <a:pt x="2779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04055" y="2229866"/>
            <a:ext cx="2830830" cy="162560"/>
          </a:xfrm>
          <a:custGeom>
            <a:avLst/>
            <a:gdLst/>
            <a:ahLst/>
            <a:cxnLst/>
            <a:rect l="l" t="t" r="r" b="b"/>
            <a:pathLst>
              <a:path w="2830829" h="162560">
                <a:moveTo>
                  <a:pt x="2789047" y="0"/>
                </a:moveTo>
                <a:lnTo>
                  <a:pt x="1415161" y="0"/>
                </a:lnTo>
                <a:lnTo>
                  <a:pt x="32652" y="901"/>
                </a:lnTo>
                <a:lnTo>
                  <a:pt x="19679" y="6092"/>
                </a:lnTo>
                <a:lnTo>
                  <a:pt x="9329" y="15135"/>
                </a:lnTo>
                <a:lnTo>
                  <a:pt x="2478" y="27154"/>
                </a:lnTo>
                <a:lnTo>
                  <a:pt x="0" y="41275"/>
                </a:lnTo>
                <a:lnTo>
                  <a:pt x="901" y="129399"/>
                </a:lnTo>
                <a:lnTo>
                  <a:pt x="6092" y="142372"/>
                </a:lnTo>
                <a:lnTo>
                  <a:pt x="15135" y="152722"/>
                </a:lnTo>
                <a:lnTo>
                  <a:pt x="27154" y="159573"/>
                </a:lnTo>
                <a:lnTo>
                  <a:pt x="41275" y="162051"/>
                </a:lnTo>
                <a:lnTo>
                  <a:pt x="2797669" y="161150"/>
                </a:lnTo>
                <a:lnTo>
                  <a:pt x="2810642" y="155959"/>
                </a:lnTo>
                <a:lnTo>
                  <a:pt x="2820992" y="146916"/>
                </a:lnTo>
                <a:lnTo>
                  <a:pt x="2827843" y="134897"/>
                </a:lnTo>
                <a:lnTo>
                  <a:pt x="2830322" y="120776"/>
                </a:lnTo>
                <a:lnTo>
                  <a:pt x="2829420" y="32652"/>
                </a:lnTo>
                <a:lnTo>
                  <a:pt x="2824229" y="19679"/>
                </a:lnTo>
                <a:lnTo>
                  <a:pt x="2815186" y="9329"/>
                </a:lnTo>
                <a:lnTo>
                  <a:pt x="2803167" y="2478"/>
                </a:lnTo>
                <a:lnTo>
                  <a:pt x="2789047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004055" y="2298445"/>
            <a:ext cx="2830830" cy="93980"/>
          </a:xfrm>
          <a:custGeom>
            <a:avLst/>
            <a:gdLst/>
            <a:ahLst/>
            <a:cxnLst/>
            <a:rect l="l" t="t" r="r" b="b"/>
            <a:pathLst>
              <a:path w="2830829" h="93980">
                <a:moveTo>
                  <a:pt x="0" y="0"/>
                </a:moveTo>
                <a:lnTo>
                  <a:pt x="2830322" y="0"/>
                </a:lnTo>
                <a:lnTo>
                  <a:pt x="2830322" y="93472"/>
                </a:lnTo>
                <a:lnTo>
                  <a:pt x="0" y="93472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827526" y="1773682"/>
            <a:ext cx="327660" cy="205104"/>
          </a:xfrm>
          <a:custGeom>
            <a:avLst/>
            <a:gdLst/>
            <a:ahLst/>
            <a:cxnLst/>
            <a:rect l="l" t="t" r="r" b="b"/>
            <a:pathLst>
              <a:path w="327660" h="205105">
                <a:moveTo>
                  <a:pt x="285369" y="0"/>
                </a:moveTo>
                <a:lnTo>
                  <a:pt x="163766" y="0"/>
                </a:lnTo>
                <a:lnTo>
                  <a:pt x="32155" y="1194"/>
                </a:lnTo>
                <a:lnTo>
                  <a:pt x="19344" y="6700"/>
                </a:lnTo>
                <a:lnTo>
                  <a:pt x="9155" y="15922"/>
                </a:lnTo>
                <a:lnTo>
                  <a:pt x="2428" y="28022"/>
                </a:lnTo>
                <a:lnTo>
                  <a:pt x="0" y="42163"/>
                </a:lnTo>
                <a:lnTo>
                  <a:pt x="1194" y="172949"/>
                </a:lnTo>
                <a:lnTo>
                  <a:pt x="6700" y="185760"/>
                </a:lnTo>
                <a:lnTo>
                  <a:pt x="15922" y="195949"/>
                </a:lnTo>
                <a:lnTo>
                  <a:pt x="28022" y="202676"/>
                </a:lnTo>
                <a:lnTo>
                  <a:pt x="42163" y="205104"/>
                </a:lnTo>
                <a:lnTo>
                  <a:pt x="295377" y="203910"/>
                </a:lnTo>
                <a:lnTo>
                  <a:pt x="308188" y="198404"/>
                </a:lnTo>
                <a:lnTo>
                  <a:pt x="318377" y="189182"/>
                </a:lnTo>
                <a:lnTo>
                  <a:pt x="325104" y="177082"/>
                </a:lnTo>
                <a:lnTo>
                  <a:pt x="327533" y="162940"/>
                </a:lnTo>
                <a:lnTo>
                  <a:pt x="326338" y="32155"/>
                </a:lnTo>
                <a:lnTo>
                  <a:pt x="320832" y="19344"/>
                </a:lnTo>
                <a:lnTo>
                  <a:pt x="311610" y="9155"/>
                </a:lnTo>
                <a:lnTo>
                  <a:pt x="299510" y="2428"/>
                </a:lnTo>
                <a:lnTo>
                  <a:pt x="285369" y="0"/>
                </a:lnTo>
                <a:close/>
              </a:path>
            </a:pathLst>
          </a:custGeom>
          <a:solidFill>
            <a:srgbClr val="0095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825366" y="1771395"/>
            <a:ext cx="332105" cy="210185"/>
          </a:xfrm>
          <a:custGeom>
            <a:avLst/>
            <a:gdLst/>
            <a:ahLst/>
            <a:cxnLst/>
            <a:rect l="l" t="t" r="r" b="b"/>
            <a:pathLst>
              <a:path w="332104" h="210185">
                <a:moveTo>
                  <a:pt x="165988" y="0"/>
                </a:moveTo>
                <a:lnTo>
                  <a:pt x="287528" y="0"/>
                </a:lnTo>
                <a:lnTo>
                  <a:pt x="301712" y="2311"/>
                </a:lnTo>
                <a:lnTo>
                  <a:pt x="314003" y="8741"/>
                </a:lnTo>
                <a:lnTo>
                  <a:pt x="323646" y="18535"/>
                </a:lnTo>
                <a:lnTo>
                  <a:pt x="329887" y="30939"/>
                </a:lnTo>
                <a:lnTo>
                  <a:pt x="331978" y="165226"/>
                </a:lnTo>
                <a:lnTo>
                  <a:pt x="329666" y="179411"/>
                </a:lnTo>
                <a:lnTo>
                  <a:pt x="323236" y="191702"/>
                </a:lnTo>
                <a:lnTo>
                  <a:pt x="313442" y="201345"/>
                </a:lnTo>
                <a:lnTo>
                  <a:pt x="301038" y="207586"/>
                </a:lnTo>
                <a:lnTo>
                  <a:pt x="44450" y="209676"/>
                </a:lnTo>
                <a:lnTo>
                  <a:pt x="30265" y="207365"/>
                </a:lnTo>
                <a:lnTo>
                  <a:pt x="17974" y="200935"/>
                </a:lnTo>
                <a:lnTo>
                  <a:pt x="8331" y="191141"/>
                </a:lnTo>
                <a:lnTo>
                  <a:pt x="2090" y="178737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65988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9724" y="5882894"/>
            <a:ext cx="2528570" cy="205104"/>
          </a:xfrm>
          <a:custGeom>
            <a:avLst/>
            <a:gdLst/>
            <a:ahLst/>
            <a:cxnLst/>
            <a:rect l="l" t="t" r="r" b="b"/>
            <a:pathLst>
              <a:path w="2528570" h="205104">
                <a:moveTo>
                  <a:pt x="2486152" y="0"/>
                </a:moveTo>
                <a:lnTo>
                  <a:pt x="1264158" y="0"/>
                </a:lnTo>
                <a:lnTo>
                  <a:pt x="32155" y="1194"/>
                </a:lnTo>
                <a:lnTo>
                  <a:pt x="19344" y="6700"/>
                </a:lnTo>
                <a:lnTo>
                  <a:pt x="9155" y="15922"/>
                </a:lnTo>
                <a:lnTo>
                  <a:pt x="2428" y="28022"/>
                </a:lnTo>
                <a:lnTo>
                  <a:pt x="0" y="42163"/>
                </a:lnTo>
                <a:lnTo>
                  <a:pt x="1194" y="172949"/>
                </a:lnTo>
                <a:lnTo>
                  <a:pt x="6700" y="185760"/>
                </a:lnTo>
                <a:lnTo>
                  <a:pt x="15922" y="195949"/>
                </a:lnTo>
                <a:lnTo>
                  <a:pt x="28022" y="202676"/>
                </a:lnTo>
                <a:lnTo>
                  <a:pt x="42163" y="205104"/>
                </a:lnTo>
                <a:lnTo>
                  <a:pt x="2496160" y="203910"/>
                </a:lnTo>
                <a:lnTo>
                  <a:pt x="2508971" y="198404"/>
                </a:lnTo>
                <a:lnTo>
                  <a:pt x="2519160" y="189182"/>
                </a:lnTo>
                <a:lnTo>
                  <a:pt x="2525887" y="177082"/>
                </a:lnTo>
                <a:lnTo>
                  <a:pt x="2528316" y="162940"/>
                </a:lnTo>
                <a:lnTo>
                  <a:pt x="2527121" y="32155"/>
                </a:lnTo>
                <a:lnTo>
                  <a:pt x="2521615" y="19344"/>
                </a:lnTo>
                <a:lnTo>
                  <a:pt x="2512393" y="9155"/>
                </a:lnTo>
                <a:lnTo>
                  <a:pt x="2500293" y="2428"/>
                </a:lnTo>
                <a:lnTo>
                  <a:pt x="2486152" y="0"/>
                </a:lnTo>
                <a:close/>
              </a:path>
            </a:pathLst>
          </a:custGeom>
          <a:solidFill>
            <a:srgbClr val="E1DD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72186" y="5882894"/>
            <a:ext cx="327660" cy="205104"/>
          </a:xfrm>
          <a:custGeom>
            <a:avLst/>
            <a:gdLst/>
            <a:ahLst/>
            <a:cxnLst/>
            <a:rect l="l" t="t" r="r" b="b"/>
            <a:pathLst>
              <a:path w="327659" h="205104">
                <a:moveTo>
                  <a:pt x="285369" y="0"/>
                </a:moveTo>
                <a:lnTo>
                  <a:pt x="163766" y="0"/>
                </a:lnTo>
                <a:lnTo>
                  <a:pt x="32155" y="1194"/>
                </a:lnTo>
                <a:lnTo>
                  <a:pt x="19344" y="6700"/>
                </a:lnTo>
                <a:lnTo>
                  <a:pt x="9155" y="15922"/>
                </a:lnTo>
                <a:lnTo>
                  <a:pt x="2428" y="28022"/>
                </a:lnTo>
                <a:lnTo>
                  <a:pt x="0" y="42163"/>
                </a:lnTo>
                <a:lnTo>
                  <a:pt x="1194" y="172949"/>
                </a:lnTo>
                <a:lnTo>
                  <a:pt x="6700" y="185760"/>
                </a:lnTo>
                <a:lnTo>
                  <a:pt x="15922" y="195949"/>
                </a:lnTo>
                <a:lnTo>
                  <a:pt x="28022" y="202676"/>
                </a:lnTo>
                <a:lnTo>
                  <a:pt x="42164" y="205104"/>
                </a:lnTo>
                <a:lnTo>
                  <a:pt x="295377" y="203910"/>
                </a:lnTo>
                <a:lnTo>
                  <a:pt x="308188" y="198404"/>
                </a:lnTo>
                <a:lnTo>
                  <a:pt x="318377" y="189182"/>
                </a:lnTo>
                <a:lnTo>
                  <a:pt x="325104" y="177082"/>
                </a:lnTo>
                <a:lnTo>
                  <a:pt x="327533" y="162940"/>
                </a:lnTo>
                <a:lnTo>
                  <a:pt x="326338" y="32155"/>
                </a:lnTo>
                <a:lnTo>
                  <a:pt x="320832" y="19344"/>
                </a:lnTo>
                <a:lnTo>
                  <a:pt x="311610" y="9155"/>
                </a:lnTo>
                <a:lnTo>
                  <a:pt x="299510" y="2428"/>
                </a:lnTo>
                <a:lnTo>
                  <a:pt x="285369" y="0"/>
                </a:lnTo>
                <a:close/>
              </a:path>
            </a:pathLst>
          </a:custGeom>
          <a:solidFill>
            <a:srgbClr val="7C76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69900" y="5880608"/>
            <a:ext cx="332105" cy="210185"/>
          </a:xfrm>
          <a:custGeom>
            <a:avLst/>
            <a:gdLst/>
            <a:ahLst/>
            <a:cxnLst/>
            <a:rect l="l" t="t" r="r" b="b"/>
            <a:pathLst>
              <a:path w="332105" h="210185">
                <a:moveTo>
                  <a:pt x="166052" y="0"/>
                </a:moveTo>
                <a:lnTo>
                  <a:pt x="287655" y="0"/>
                </a:lnTo>
                <a:lnTo>
                  <a:pt x="301839" y="2311"/>
                </a:lnTo>
                <a:lnTo>
                  <a:pt x="314130" y="8741"/>
                </a:lnTo>
                <a:lnTo>
                  <a:pt x="323773" y="18535"/>
                </a:lnTo>
                <a:lnTo>
                  <a:pt x="330014" y="30939"/>
                </a:lnTo>
                <a:lnTo>
                  <a:pt x="332105" y="165227"/>
                </a:lnTo>
                <a:lnTo>
                  <a:pt x="329793" y="179411"/>
                </a:lnTo>
                <a:lnTo>
                  <a:pt x="323363" y="191702"/>
                </a:lnTo>
                <a:lnTo>
                  <a:pt x="313569" y="201345"/>
                </a:lnTo>
                <a:lnTo>
                  <a:pt x="301165" y="207586"/>
                </a:lnTo>
                <a:lnTo>
                  <a:pt x="44450" y="209677"/>
                </a:lnTo>
                <a:lnTo>
                  <a:pt x="30265" y="207365"/>
                </a:lnTo>
                <a:lnTo>
                  <a:pt x="17974" y="200935"/>
                </a:lnTo>
                <a:lnTo>
                  <a:pt x="8331" y="191141"/>
                </a:lnTo>
                <a:lnTo>
                  <a:pt x="2090" y="178737"/>
                </a:lnTo>
                <a:lnTo>
                  <a:pt x="0" y="44450"/>
                </a:lnTo>
                <a:lnTo>
                  <a:pt x="2311" y="30265"/>
                </a:lnTo>
                <a:lnTo>
                  <a:pt x="8741" y="17974"/>
                </a:lnTo>
                <a:lnTo>
                  <a:pt x="18535" y="8331"/>
                </a:lnTo>
                <a:lnTo>
                  <a:pt x="30939" y="2090"/>
                </a:lnTo>
                <a:lnTo>
                  <a:pt x="166052" y="0"/>
                </a:lnTo>
                <a:close/>
              </a:path>
            </a:pathLst>
          </a:custGeom>
          <a:ln w="6350">
            <a:solidFill>
              <a:srgbClr val="B2B2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719573" y="2236723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5">
                <a:moveTo>
                  <a:pt x="0" y="0"/>
                </a:moveTo>
                <a:lnTo>
                  <a:pt x="0" y="28105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3824096" y="2042922"/>
            <a:ext cx="298894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30" dirty="0">
                <a:solidFill>
                  <a:srgbClr val="3DB8C7"/>
                </a:solidFill>
                <a:latin typeface="Arial Unicode MS"/>
                <a:cs typeface="Arial Unicode MS"/>
              </a:rPr>
              <a:t>●</a:t>
            </a:r>
            <a:r>
              <a:rPr sz="950" spc="15" dirty="0">
                <a:solidFill>
                  <a:srgbClr val="3DB8C7"/>
                </a:solidFill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작업</a:t>
            </a:r>
            <a:r>
              <a:rPr sz="950" spc="-50" dirty="0">
                <a:latin typeface="Arial Unicode MS"/>
                <a:cs typeface="Arial Unicode MS"/>
              </a:rPr>
              <a:t>자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안전교육</a:t>
            </a:r>
            <a:endParaRPr sz="950">
              <a:latin typeface="Arial Unicode MS"/>
              <a:cs typeface="Arial Unicode MS"/>
            </a:endParaRPr>
          </a:p>
          <a:p>
            <a:pPr marL="118110" algn="ctr">
              <a:lnSpc>
                <a:spcPct val="100000"/>
              </a:lnSpc>
              <a:spcBef>
                <a:spcPts val="475"/>
              </a:spcBef>
              <a:tabLst>
                <a:tab pos="822325" algn="l"/>
                <a:tab pos="1527175" algn="l"/>
                <a:tab pos="2318385" algn="l"/>
              </a:tabLst>
            </a:pPr>
            <a:r>
              <a:rPr sz="800" spc="-114" dirty="0">
                <a:latin typeface="Arial Unicode MS"/>
                <a:cs typeface="Arial Unicode MS"/>
              </a:rPr>
              <a:t>교육일</a:t>
            </a:r>
            <a:r>
              <a:rPr sz="800" spc="-40" dirty="0">
                <a:latin typeface="Arial Unicode MS"/>
                <a:cs typeface="Arial Unicode MS"/>
              </a:rPr>
              <a:t>시</a:t>
            </a:r>
            <a:r>
              <a:rPr sz="800" dirty="0">
                <a:latin typeface="Arial Unicode MS"/>
                <a:cs typeface="Arial Unicode MS"/>
              </a:rPr>
              <a:t>	</a:t>
            </a:r>
            <a:r>
              <a:rPr sz="800" spc="-114" dirty="0">
                <a:latin typeface="Arial Unicode MS"/>
                <a:cs typeface="Arial Unicode MS"/>
              </a:rPr>
              <a:t>교육시</a:t>
            </a:r>
            <a:r>
              <a:rPr sz="800" spc="-40" dirty="0">
                <a:latin typeface="Arial Unicode MS"/>
                <a:cs typeface="Arial Unicode MS"/>
              </a:rPr>
              <a:t>간</a:t>
            </a:r>
            <a:r>
              <a:rPr sz="800" dirty="0">
                <a:latin typeface="Arial Unicode MS"/>
                <a:cs typeface="Arial Unicode MS"/>
              </a:rPr>
              <a:t>	</a:t>
            </a:r>
            <a:r>
              <a:rPr sz="800" spc="-114" dirty="0">
                <a:latin typeface="Arial Unicode MS"/>
                <a:cs typeface="Arial Unicode MS"/>
              </a:rPr>
              <a:t>교육장</a:t>
            </a:r>
            <a:r>
              <a:rPr sz="800" spc="-40" dirty="0">
                <a:latin typeface="Arial Unicode MS"/>
                <a:cs typeface="Arial Unicode MS"/>
              </a:rPr>
              <a:t>소</a:t>
            </a:r>
            <a:r>
              <a:rPr sz="800" dirty="0">
                <a:latin typeface="Arial Unicode MS"/>
                <a:cs typeface="Arial Unicode MS"/>
              </a:rPr>
              <a:t>	</a:t>
            </a:r>
            <a:r>
              <a:rPr sz="800" spc="-114" dirty="0">
                <a:latin typeface="Arial Unicode MS"/>
                <a:cs typeface="Arial Unicode MS"/>
              </a:rPr>
              <a:t>강사</a:t>
            </a:r>
            <a:endParaRPr sz="800">
              <a:latin typeface="Arial Unicode MS"/>
              <a:cs typeface="Arial Unicode MS"/>
            </a:endParaRPr>
          </a:p>
          <a:p>
            <a:pPr marL="200660" algn="ctr">
              <a:lnSpc>
                <a:spcPct val="100000"/>
              </a:lnSpc>
              <a:spcBef>
                <a:spcPts val="170"/>
              </a:spcBef>
              <a:tabLst>
                <a:tab pos="946785" algn="l"/>
                <a:tab pos="1804670" algn="l"/>
                <a:tab pos="2512060" algn="l"/>
                <a:tab pos="2962910" algn="l"/>
              </a:tabLst>
            </a:pPr>
            <a:r>
              <a:rPr sz="800" u="sng" spc="-10" dirty="0">
                <a:latin typeface="Times New Roman"/>
                <a:cs typeface="Times New Roman"/>
              </a:rPr>
              <a:t>  </a:t>
            </a:r>
            <a:r>
              <a:rPr sz="800" u="sng" spc="15" dirty="0">
                <a:latin typeface="Times New Roman"/>
                <a:cs typeface="Times New Roman"/>
              </a:rPr>
              <a:t> </a:t>
            </a:r>
            <a:r>
              <a:rPr sz="800" u="sng" spc="-60" dirty="0">
                <a:latin typeface="Arial Unicode MS"/>
                <a:cs typeface="Arial Unicode MS"/>
              </a:rPr>
              <a:t>2011.</a:t>
            </a:r>
            <a:r>
              <a:rPr sz="800" u="sng" spc="25" dirty="0">
                <a:latin typeface="Times New Roman"/>
                <a:cs typeface="Times New Roman"/>
              </a:rPr>
              <a:t> </a:t>
            </a:r>
            <a:r>
              <a:rPr sz="800" u="sng" spc="-45" dirty="0">
                <a:latin typeface="Arial Unicode MS"/>
                <a:cs typeface="Arial Unicode MS"/>
              </a:rPr>
              <a:t>01.</a:t>
            </a:r>
            <a:r>
              <a:rPr sz="800" u="sng" spc="25" dirty="0">
                <a:latin typeface="Times New Roman"/>
                <a:cs typeface="Times New Roman"/>
              </a:rPr>
              <a:t> </a:t>
            </a:r>
            <a:r>
              <a:rPr sz="800" u="sng" spc="-75" dirty="0">
                <a:latin typeface="Arial Unicode MS"/>
                <a:cs typeface="Arial Unicode MS"/>
              </a:rPr>
              <a:t>10</a:t>
            </a:r>
            <a:r>
              <a:rPr sz="800" u="sng" spc="-10" dirty="0">
                <a:latin typeface="Times New Roman"/>
                <a:cs typeface="Times New Roman"/>
              </a:rPr>
              <a:t> </a:t>
            </a:r>
            <a:r>
              <a:rPr sz="800" u="sng" dirty="0">
                <a:latin typeface="Times New Roman"/>
                <a:cs typeface="Times New Roman"/>
              </a:rPr>
              <a:t>	</a:t>
            </a:r>
            <a:r>
              <a:rPr sz="800" u="sng" spc="-5" dirty="0">
                <a:latin typeface="Arial Unicode MS"/>
                <a:cs typeface="Arial Unicode MS"/>
              </a:rPr>
              <a:t>09:00~08:00</a:t>
            </a:r>
            <a:r>
              <a:rPr sz="800" u="sng" spc="-10" dirty="0">
                <a:latin typeface="Times New Roman"/>
                <a:cs typeface="Times New Roman"/>
              </a:rPr>
              <a:t> </a:t>
            </a:r>
            <a:r>
              <a:rPr sz="800" u="sng" dirty="0">
                <a:latin typeface="Times New Roman"/>
                <a:cs typeface="Times New Roman"/>
              </a:rPr>
              <a:t>	</a:t>
            </a:r>
            <a:r>
              <a:rPr sz="800" u="sng" spc="-105" dirty="0">
                <a:latin typeface="Arial Unicode MS"/>
                <a:cs typeface="Arial Unicode MS"/>
              </a:rPr>
              <a:t>작업장</a:t>
            </a:r>
            <a:r>
              <a:rPr sz="800" u="sng" spc="-10" dirty="0">
                <a:latin typeface="Times New Roman"/>
                <a:cs typeface="Times New Roman"/>
              </a:rPr>
              <a:t> </a:t>
            </a:r>
            <a:r>
              <a:rPr sz="800" u="sng" dirty="0">
                <a:latin typeface="Times New Roman"/>
                <a:cs typeface="Times New Roman"/>
              </a:rPr>
              <a:t>	</a:t>
            </a:r>
            <a:r>
              <a:rPr sz="800" u="sng" spc="-105" dirty="0">
                <a:latin typeface="Arial Unicode MS"/>
                <a:cs typeface="Arial Unicode MS"/>
              </a:rPr>
              <a:t>홍길동</a:t>
            </a:r>
            <a:r>
              <a:rPr sz="800" u="sng" spc="-10" dirty="0">
                <a:latin typeface="Times New Roman"/>
                <a:cs typeface="Times New Roman"/>
              </a:rPr>
              <a:t> </a:t>
            </a:r>
            <a:r>
              <a:rPr sz="800" u="sng" dirty="0">
                <a:latin typeface="Times New Roman"/>
                <a:cs typeface="Times New Roman"/>
              </a:rPr>
              <a:t>	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824096" y="2671572"/>
            <a:ext cx="1684020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30" dirty="0">
                <a:solidFill>
                  <a:srgbClr val="3DB8C7"/>
                </a:solidFill>
                <a:latin typeface="Arial Unicode MS"/>
                <a:cs typeface="Arial Unicode MS"/>
              </a:rPr>
              <a:t>●</a:t>
            </a:r>
            <a:r>
              <a:rPr sz="950" spc="15" dirty="0">
                <a:solidFill>
                  <a:srgbClr val="3DB8C7"/>
                </a:solidFill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안전교</a:t>
            </a:r>
            <a:r>
              <a:rPr sz="950" spc="-50" dirty="0">
                <a:latin typeface="Arial Unicode MS"/>
                <a:cs typeface="Arial Unicode MS"/>
              </a:rPr>
              <a:t>육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20" dirty="0">
                <a:latin typeface="Arial Unicode MS"/>
                <a:cs typeface="Arial Unicode MS"/>
              </a:rPr>
              <a:t>내용</a:t>
            </a:r>
            <a:r>
              <a:rPr sz="950" spc="-65" dirty="0">
                <a:latin typeface="Arial Unicode MS"/>
                <a:cs typeface="Arial Unicode MS"/>
              </a:rPr>
              <a:t>(</a:t>
            </a:r>
            <a:r>
              <a:rPr sz="950" spc="-140" dirty="0">
                <a:latin typeface="Arial Unicode MS"/>
                <a:cs typeface="Arial Unicode MS"/>
              </a:rPr>
              <a:t>작업</a:t>
            </a:r>
            <a:r>
              <a:rPr sz="950" spc="-50" dirty="0">
                <a:latin typeface="Arial Unicode MS"/>
                <a:cs typeface="Arial Unicode MS"/>
              </a:rPr>
              <a:t>자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25" dirty="0">
                <a:latin typeface="Arial Unicode MS"/>
                <a:cs typeface="Arial Unicode MS"/>
              </a:rPr>
              <a:t>준수사항)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963923" y="2822701"/>
            <a:ext cx="287083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9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운반물</a:t>
            </a:r>
            <a:r>
              <a:rPr sz="950" spc="-50" dirty="0">
                <a:latin typeface="Arial Unicode MS"/>
                <a:cs typeface="Arial Unicode MS"/>
              </a:rPr>
              <a:t>의</a:t>
            </a:r>
            <a:r>
              <a:rPr sz="950" spc="-30" dirty="0">
                <a:latin typeface="Arial Unicode MS"/>
                <a:cs typeface="Arial Unicode MS"/>
              </a:rPr>
              <a:t> </a:t>
            </a:r>
            <a:r>
              <a:rPr sz="950" spc="-80" dirty="0">
                <a:latin typeface="Arial Unicode MS"/>
                <a:cs typeface="Arial Unicode MS"/>
              </a:rPr>
              <a:t>특성</a:t>
            </a:r>
            <a:r>
              <a:rPr sz="950" dirty="0">
                <a:latin typeface="Arial Unicode MS"/>
                <a:cs typeface="Arial Unicode MS"/>
              </a:rPr>
              <a:t>,</a:t>
            </a:r>
            <a:r>
              <a:rPr sz="950" spc="-30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운행경로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-30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작업장소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-30" dirty="0">
                <a:latin typeface="Arial Unicode MS"/>
                <a:cs typeface="Arial Unicode MS"/>
              </a:rPr>
              <a:t> </a:t>
            </a:r>
            <a:r>
              <a:rPr sz="950" spc="-80" dirty="0">
                <a:latin typeface="Arial Unicode MS"/>
                <a:cs typeface="Arial Unicode MS"/>
              </a:rPr>
              <a:t>지형</a:t>
            </a:r>
            <a:r>
              <a:rPr sz="950" dirty="0">
                <a:latin typeface="Arial Unicode MS"/>
                <a:cs typeface="Arial Unicode MS"/>
              </a:rPr>
              <a:t>,</a:t>
            </a:r>
            <a:r>
              <a:rPr sz="950" spc="-30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작업내용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-30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장</a:t>
            </a:r>
            <a:r>
              <a:rPr sz="950" spc="-50" dirty="0">
                <a:latin typeface="Arial Unicode MS"/>
                <a:cs typeface="Arial Unicode MS"/>
              </a:rPr>
              <a:t>비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073265" y="2973828"/>
            <a:ext cx="241109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20" dirty="0">
                <a:latin typeface="Arial Unicode MS"/>
                <a:cs typeface="Arial Unicode MS"/>
              </a:rPr>
              <a:t>사용법</a:t>
            </a:r>
            <a:r>
              <a:rPr sz="950" spc="-5" dirty="0">
                <a:latin typeface="Arial Unicode MS"/>
                <a:cs typeface="Arial Unicode MS"/>
              </a:rPr>
              <a:t>,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줄걸</a:t>
            </a:r>
            <a:r>
              <a:rPr sz="950" spc="-50" dirty="0">
                <a:latin typeface="Arial Unicode MS"/>
                <a:cs typeface="Arial Unicode MS"/>
              </a:rPr>
              <a:t>이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05" dirty="0">
                <a:latin typeface="Arial Unicode MS"/>
                <a:cs typeface="Arial Unicode MS"/>
              </a:rPr>
              <a:t>방법</a:t>
            </a:r>
            <a:r>
              <a:rPr sz="950" dirty="0">
                <a:latin typeface="Arial Unicode MS"/>
                <a:cs typeface="Arial Unicode MS"/>
              </a:rPr>
              <a:t>,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보호</a:t>
            </a:r>
            <a:r>
              <a:rPr sz="950" spc="-50" dirty="0">
                <a:latin typeface="Arial Unicode MS"/>
                <a:cs typeface="Arial Unicode MS"/>
              </a:rPr>
              <a:t>구</a:t>
            </a:r>
            <a:r>
              <a:rPr sz="950" spc="-125" dirty="0">
                <a:latin typeface="Arial Unicode MS"/>
                <a:cs typeface="Arial Unicode MS"/>
              </a:rPr>
              <a:t> 착용(안전모</a:t>
            </a:r>
            <a:r>
              <a:rPr sz="950" spc="-10" dirty="0">
                <a:latin typeface="Arial Unicode MS"/>
                <a:cs typeface="Arial Unicode MS"/>
              </a:rPr>
              <a:t>,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145" dirty="0">
                <a:latin typeface="Arial Unicode MS"/>
                <a:cs typeface="Arial Unicode MS"/>
              </a:rPr>
              <a:t>안전화</a:t>
            </a:r>
            <a:r>
              <a:rPr sz="950" spc="-15" dirty="0">
                <a:latin typeface="Arial Unicode MS"/>
                <a:cs typeface="Arial Unicode MS"/>
              </a:rPr>
              <a:t>)</a:t>
            </a:r>
            <a:r>
              <a:rPr sz="950" spc="-125" dirty="0">
                <a:latin typeface="Arial Unicode MS"/>
                <a:cs typeface="Arial Unicode MS"/>
              </a:rPr>
              <a:t> </a:t>
            </a:r>
            <a:r>
              <a:rPr sz="950" spc="-50" dirty="0">
                <a:latin typeface="Arial Unicode MS"/>
                <a:cs typeface="Arial Unicode MS"/>
              </a:rPr>
              <a:t>등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52119" y="6158610"/>
            <a:ext cx="2849880" cy="599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330" dirty="0">
                <a:solidFill>
                  <a:srgbClr val="7C76B2"/>
                </a:solidFill>
                <a:latin typeface="Arial Unicode MS"/>
                <a:cs typeface="Arial Unicode MS"/>
              </a:rPr>
              <a:t>●</a:t>
            </a:r>
            <a:r>
              <a:rPr sz="950" spc="15" dirty="0">
                <a:solidFill>
                  <a:srgbClr val="7C76B2"/>
                </a:solidFill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지게</a:t>
            </a:r>
            <a:r>
              <a:rPr sz="950" spc="-50" dirty="0">
                <a:latin typeface="Arial Unicode MS"/>
                <a:cs typeface="Arial Unicode MS"/>
              </a:rPr>
              <a:t>차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작</a:t>
            </a:r>
            <a:r>
              <a:rPr sz="950" spc="-50" dirty="0">
                <a:latin typeface="Arial Unicode MS"/>
                <a:cs typeface="Arial Unicode MS"/>
              </a:rPr>
              <a:t>동</a:t>
            </a:r>
            <a:r>
              <a:rPr sz="950" spc="10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상태점검</a:t>
            </a:r>
            <a:endParaRPr sz="950">
              <a:latin typeface="Arial Unicode MS"/>
              <a:cs typeface="Arial Unicode MS"/>
            </a:endParaRPr>
          </a:p>
          <a:p>
            <a:pPr marL="160655">
              <a:lnSpc>
                <a:spcPct val="100000"/>
              </a:lnSpc>
              <a:spcBef>
                <a:spcPts val="50"/>
              </a:spcBef>
            </a:pPr>
            <a:r>
              <a:rPr sz="950" spc="-165" dirty="0">
                <a:solidFill>
                  <a:srgbClr val="635DA3"/>
                </a:solidFill>
                <a:latin typeface="Arial Unicode MS"/>
                <a:cs typeface="Arial Unicode MS"/>
              </a:rPr>
              <a:t>1</a:t>
            </a:r>
            <a:r>
              <a:rPr sz="950" spc="25" dirty="0">
                <a:solidFill>
                  <a:srgbClr val="635DA3"/>
                </a:solidFill>
                <a:latin typeface="Arial Unicode MS"/>
                <a:cs typeface="Arial Unicode MS"/>
              </a:rPr>
              <a:t>.</a:t>
            </a:r>
            <a:r>
              <a:rPr sz="950" spc="4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635DA3"/>
                </a:solidFill>
                <a:latin typeface="Arial Unicode MS"/>
                <a:cs typeface="Arial Unicode MS"/>
              </a:rPr>
              <a:t>작업시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작</a:t>
            </a:r>
            <a:r>
              <a:rPr sz="950" spc="1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전</a:t>
            </a:r>
            <a:r>
              <a:rPr sz="950" spc="2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635DA3"/>
                </a:solidFill>
                <a:latin typeface="Arial Unicode MS"/>
                <a:cs typeface="Arial Unicode MS"/>
              </a:rPr>
              <a:t>지게차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를</a:t>
            </a:r>
            <a:r>
              <a:rPr sz="950" spc="1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635DA3"/>
                </a:solidFill>
                <a:latin typeface="Arial Unicode MS"/>
                <a:cs typeface="Arial Unicode MS"/>
              </a:rPr>
              <a:t>점검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한</a:t>
            </a:r>
            <a:r>
              <a:rPr sz="950" spc="1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20" dirty="0">
                <a:solidFill>
                  <a:srgbClr val="635DA3"/>
                </a:solidFill>
                <a:latin typeface="Arial Unicode MS"/>
                <a:cs typeface="Arial Unicode MS"/>
              </a:rPr>
              <a:t>결과</a:t>
            </a:r>
            <a:r>
              <a:rPr sz="950" spc="-10" dirty="0">
                <a:solidFill>
                  <a:srgbClr val="635DA3"/>
                </a:solidFill>
                <a:latin typeface="Arial Unicode MS"/>
                <a:cs typeface="Arial Unicode MS"/>
              </a:rPr>
              <a:t>,</a:t>
            </a:r>
            <a:r>
              <a:rPr sz="950" spc="4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35" dirty="0">
                <a:solidFill>
                  <a:srgbClr val="635DA3"/>
                </a:solidFill>
                <a:latin typeface="Arial Unicode MS"/>
                <a:cs typeface="Arial Unicode MS"/>
              </a:rPr>
              <a:t>문제점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이</a:t>
            </a:r>
            <a:r>
              <a:rPr sz="950" spc="1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14" dirty="0">
                <a:solidFill>
                  <a:srgbClr val="635DA3"/>
                </a:solidFill>
                <a:latin typeface="Arial Unicode MS"/>
                <a:cs typeface="Arial Unicode MS"/>
              </a:rPr>
              <a:t>없는가?</a:t>
            </a:r>
            <a:endParaRPr sz="950">
              <a:latin typeface="Arial Unicode MS"/>
              <a:cs typeface="Arial Unicode MS"/>
            </a:endParaRPr>
          </a:p>
          <a:p>
            <a:pPr marL="365125" marR="151130" indent="-107314">
              <a:lnSpc>
                <a:spcPct val="104400"/>
              </a:lnSpc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130" dirty="0">
                <a:latin typeface="Arial Unicode MS"/>
                <a:cs typeface="Arial Unicode MS"/>
              </a:rPr>
              <a:t>천장크레</a:t>
            </a:r>
            <a:r>
              <a:rPr sz="950" spc="-50" dirty="0">
                <a:latin typeface="Arial Unicode MS"/>
                <a:cs typeface="Arial Unicode MS"/>
              </a:rPr>
              <a:t>인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안전검</a:t>
            </a:r>
            <a:r>
              <a:rPr sz="950" spc="-50" dirty="0">
                <a:latin typeface="Arial Unicode MS"/>
                <a:cs typeface="Arial Unicode MS"/>
              </a:rPr>
              <a:t>사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110" dirty="0">
                <a:latin typeface="Arial Unicode MS"/>
                <a:cs typeface="Arial Unicode MS"/>
              </a:rPr>
              <a:t>: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80" dirty="0">
                <a:latin typeface="Arial Unicode MS"/>
                <a:cs typeface="Arial Unicode MS"/>
              </a:rPr>
              <a:t>2010</a:t>
            </a:r>
            <a:r>
              <a:rPr sz="950" spc="5" dirty="0">
                <a:latin typeface="Arial Unicode MS"/>
                <a:cs typeface="Arial Unicode MS"/>
              </a:rPr>
              <a:t>년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55" dirty="0">
                <a:latin typeface="Arial Unicode MS"/>
                <a:cs typeface="Arial Unicode MS"/>
              </a:rPr>
              <a:t> </a:t>
            </a:r>
            <a:r>
              <a:rPr sz="950" spc="-155" dirty="0">
                <a:latin typeface="Arial Unicode MS"/>
                <a:cs typeface="Arial Unicode MS"/>
              </a:rPr>
              <a:t>1</a:t>
            </a:r>
            <a:r>
              <a:rPr sz="950" spc="-125" dirty="0">
                <a:latin typeface="Arial Unicode MS"/>
                <a:cs typeface="Arial Unicode MS"/>
              </a:rPr>
              <a:t>1</a:t>
            </a:r>
            <a:r>
              <a:rPr sz="950" spc="-80" dirty="0">
                <a:latin typeface="Arial Unicode MS"/>
                <a:cs typeface="Arial Unicode MS"/>
              </a:rPr>
              <a:t>월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55" dirty="0">
                <a:latin typeface="Arial Unicode MS"/>
                <a:cs typeface="Arial Unicode MS"/>
              </a:rPr>
              <a:t> </a:t>
            </a:r>
            <a:r>
              <a:rPr sz="950" spc="-70" dirty="0">
                <a:latin typeface="Arial Unicode MS"/>
                <a:cs typeface="Arial Unicode MS"/>
              </a:rPr>
              <a:t>24</a:t>
            </a:r>
            <a:r>
              <a:rPr sz="950" spc="15" dirty="0">
                <a:latin typeface="Arial Unicode MS"/>
                <a:cs typeface="Arial Unicode MS"/>
              </a:rPr>
              <a:t>일</a:t>
            </a:r>
            <a:r>
              <a:rPr sz="950" dirty="0">
                <a:latin typeface="Arial Unicode MS"/>
                <a:cs typeface="Arial Unicode MS"/>
              </a:rPr>
              <a:t> </a:t>
            </a:r>
            <a:r>
              <a:rPr sz="950" spc="-55" dirty="0">
                <a:latin typeface="Arial Unicode MS"/>
                <a:cs typeface="Arial Unicode MS"/>
              </a:rPr>
              <a:t> </a:t>
            </a:r>
            <a:r>
              <a:rPr sz="950" spc="-125" dirty="0">
                <a:latin typeface="Arial Unicode MS"/>
                <a:cs typeface="Arial Unicode MS"/>
              </a:rPr>
              <a:t>실</a:t>
            </a:r>
            <a:r>
              <a:rPr sz="950" spc="-60" dirty="0">
                <a:latin typeface="Arial Unicode MS"/>
                <a:cs typeface="Arial Unicode MS"/>
              </a:rPr>
              <a:t>시,</a:t>
            </a:r>
            <a:r>
              <a:rPr sz="950" spc="-70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검</a:t>
            </a:r>
            <a:r>
              <a:rPr sz="950" spc="-50" dirty="0">
                <a:latin typeface="Arial Unicode MS"/>
                <a:cs typeface="Arial Unicode MS"/>
              </a:rPr>
              <a:t>사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결</a:t>
            </a:r>
            <a:r>
              <a:rPr sz="950" spc="-50" dirty="0">
                <a:latin typeface="Arial Unicode MS"/>
                <a:cs typeface="Arial Unicode MS"/>
              </a:rPr>
              <a:t>과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110" dirty="0">
                <a:latin typeface="Arial Unicode MS"/>
                <a:cs typeface="Arial Unicode MS"/>
              </a:rPr>
              <a:t>:</a:t>
            </a:r>
            <a:r>
              <a:rPr sz="950" spc="-65" dirty="0">
                <a:latin typeface="Arial Unicode MS"/>
                <a:cs typeface="Arial Unicode MS"/>
              </a:rPr>
              <a:t> </a:t>
            </a:r>
            <a:r>
              <a:rPr sz="950" spc="-130" dirty="0">
                <a:latin typeface="Arial Unicode MS"/>
                <a:cs typeface="Arial Unicode MS"/>
              </a:rPr>
              <a:t>합격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91947" y="6793610"/>
            <a:ext cx="2785110" cy="297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175" algn="ctr">
              <a:lnSpc>
                <a:spcPct val="100000"/>
              </a:lnSpc>
            </a:pPr>
            <a:r>
              <a:rPr sz="950" spc="-35" dirty="0">
                <a:solidFill>
                  <a:srgbClr val="635DA3"/>
                </a:solidFill>
                <a:latin typeface="Arial Unicode MS"/>
                <a:cs typeface="Arial Unicode MS"/>
              </a:rPr>
              <a:t>2</a:t>
            </a:r>
            <a:r>
              <a:rPr sz="950" spc="25" dirty="0">
                <a:solidFill>
                  <a:srgbClr val="635DA3"/>
                </a:solidFill>
                <a:latin typeface="Arial Unicode MS"/>
                <a:cs typeface="Arial Unicode MS"/>
              </a:rPr>
              <a:t>.</a:t>
            </a:r>
            <a:r>
              <a:rPr sz="950" spc="3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월</a:t>
            </a:r>
            <a:r>
              <a:rPr sz="950" spc="-10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225" dirty="0">
                <a:solidFill>
                  <a:srgbClr val="635DA3"/>
                </a:solidFill>
                <a:latin typeface="Arial Unicode MS"/>
                <a:cs typeface="Arial Unicode MS"/>
              </a:rPr>
              <a:t>1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회</a:t>
            </a:r>
            <a:r>
              <a:rPr sz="950" spc="-10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95" dirty="0">
                <a:solidFill>
                  <a:srgbClr val="635DA3"/>
                </a:solidFill>
                <a:latin typeface="Arial Unicode MS"/>
                <a:cs typeface="Arial Unicode MS"/>
              </a:rPr>
              <a:t>정기점검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을</a:t>
            </a:r>
            <a:r>
              <a:rPr sz="950" spc="-10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85" dirty="0">
                <a:solidFill>
                  <a:srgbClr val="635DA3"/>
                </a:solidFill>
                <a:latin typeface="Arial Unicode MS"/>
                <a:cs typeface="Arial Unicode MS"/>
              </a:rPr>
              <a:t>실시하고</a:t>
            </a:r>
            <a:r>
              <a:rPr sz="950" spc="-15" dirty="0">
                <a:solidFill>
                  <a:srgbClr val="635DA3"/>
                </a:solidFill>
                <a:latin typeface="Arial Unicode MS"/>
                <a:cs typeface="Arial Unicode MS"/>
              </a:rPr>
              <a:t>,</a:t>
            </a:r>
            <a:r>
              <a:rPr sz="950" spc="-75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95" dirty="0">
                <a:solidFill>
                  <a:srgbClr val="635DA3"/>
                </a:solidFill>
                <a:latin typeface="Arial Unicode MS"/>
                <a:cs typeface="Arial Unicode MS"/>
              </a:rPr>
              <a:t>문제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점</a:t>
            </a:r>
            <a:r>
              <a:rPr sz="950" spc="-10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95" dirty="0">
                <a:solidFill>
                  <a:srgbClr val="635DA3"/>
                </a:solidFill>
                <a:latin typeface="Arial Unicode MS"/>
                <a:cs typeface="Arial Unicode MS"/>
              </a:rPr>
              <a:t>발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견</a:t>
            </a:r>
            <a:r>
              <a:rPr sz="950" spc="-10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50" dirty="0">
                <a:solidFill>
                  <a:srgbClr val="635DA3"/>
                </a:solidFill>
                <a:latin typeface="Arial Unicode MS"/>
                <a:cs typeface="Arial Unicode MS"/>
              </a:rPr>
              <a:t>시</a:t>
            </a:r>
            <a:r>
              <a:rPr sz="950" spc="-100" dirty="0">
                <a:solidFill>
                  <a:srgbClr val="635DA3"/>
                </a:solidFill>
                <a:latin typeface="Arial Unicode MS"/>
                <a:cs typeface="Arial Unicode MS"/>
              </a:rPr>
              <a:t> </a:t>
            </a:r>
            <a:r>
              <a:rPr sz="950" spc="-185" dirty="0">
                <a:solidFill>
                  <a:srgbClr val="635DA3"/>
                </a:solidFill>
                <a:latin typeface="Arial Unicode MS"/>
                <a:cs typeface="Arial Unicode MS"/>
              </a:rPr>
              <a:t>개선하였는가?</a:t>
            </a:r>
            <a:endParaRPr sz="950">
              <a:latin typeface="Arial Unicode MS"/>
              <a:cs typeface="Arial Unicode MS"/>
            </a:endParaRPr>
          </a:p>
          <a:p>
            <a:pPr marL="105410" algn="ctr">
              <a:lnSpc>
                <a:spcPct val="100000"/>
              </a:lnSpc>
              <a:spcBef>
                <a:spcPts val="50"/>
              </a:spcBef>
            </a:pPr>
            <a:r>
              <a:rPr sz="950" spc="-8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50" spc="-50" dirty="0">
                <a:latin typeface="Arial Unicode MS"/>
                <a:cs typeface="Arial Unicode MS"/>
              </a:rPr>
              <a:t>월</a:t>
            </a:r>
            <a:r>
              <a:rPr sz="950" spc="-150" dirty="0">
                <a:latin typeface="Arial Unicode MS"/>
                <a:cs typeface="Arial Unicode MS"/>
              </a:rPr>
              <a:t> </a:t>
            </a:r>
            <a:r>
              <a:rPr sz="950" spc="-195" dirty="0">
                <a:latin typeface="Arial Unicode MS"/>
                <a:cs typeface="Arial Unicode MS"/>
              </a:rPr>
              <a:t>1</a:t>
            </a:r>
            <a:r>
              <a:rPr sz="950" spc="-50" dirty="0">
                <a:latin typeface="Arial Unicode MS"/>
                <a:cs typeface="Arial Unicode MS"/>
              </a:rPr>
              <a:t>회</a:t>
            </a:r>
            <a:r>
              <a:rPr sz="950" spc="-150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정기점</a:t>
            </a:r>
            <a:r>
              <a:rPr sz="950" spc="-50" dirty="0">
                <a:latin typeface="Arial Unicode MS"/>
                <a:cs typeface="Arial Unicode MS"/>
              </a:rPr>
              <a:t>검</a:t>
            </a:r>
            <a:r>
              <a:rPr sz="950" spc="-145" dirty="0">
                <a:latin typeface="Arial Unicode MS"/>
                <a:cs typeface="Arial Unicode MS"/>
              </a:rPr>
              <a:t> </a:t>
            </a:r>
            <a:r>
              <a:rPr sz="950" spc="110" dirty="0">
                <a:latin typeface="Arial Unicode MS"/>
                <a:cs typeface="Arial Unicode MS"/>
              </a:rPr>
              <a:t>:</a:t>
            </a:r>
            <a:r>
              <a:rPr sz="950" spc="-145" dirty="0">
                <a:latin typeface="Arial Unicode MS"/>
                <a:cs typeface="Arial Unicode MS"/>
              </a:rPr>
              <a:t> </a:t>
            </a:r>
            <a:r>
              <a:rPr sz="950" spc="-140" dirty="0">
                <a:latin typeface="Arial Unicode MS"/>
                <a:cs typeface="Arial Unicode MS"/>
              </a:rPr>
              <a:t>2011</a:t>
            </a:r>
            <a:r>
              <a:rPr sz="950" spc="-35" dirty="0">
                <a:latin typeface="Arial Unicode MS"/>
                <a:cs typeface="Arial Unicode MS"/>
              </a:rPr>
              <a:t>년</a:t>
            </a:r>
            <a:r>
              <a:rPr sz="950" spc="-150" dirty="0">
                <a:latin typeface="Arial Unicode MS"/>
                <a:cs typeface="Arial Unicode MS"/>
              </a:rPr>
              <a:t> </a:t>
            </a:r>
            <a:r>
              <a:rPr sz="950" spc="-195" dirty="0">
                <a:latin typeface="Arial Unicode MS"/>
                <a:cs typeface="Arial Unicode MS"/>
              </a:rPr>
              <a:t>1</a:t>
            </a:r>
            <a:r>
              <a:rPr sz="950" spc="-50" dirty="0">
                <a:latin typeface="Arial Unicode MS"/>
                <a:cs typeface="Arial Unicode MS"/>
              </a:rPr>
              <a:t>월</a:t>
            </a:r>
            <a:r>
              <a:rPr sz="950" spc="-150" dirty="0">
                <a:latin typeface="Arial Unicode MS"/>
                <a:cs typeface="Arial Unicode MS"/>
              </a:rPr>
              <a:t> </a:t>
            </a:r>
            <a:r>
              <a:rPr sz="950" spc="-195" dirty="0">
                <a:latin typeface="Arial Unicode MS"/>
                <a:cs typeface="Arial Unicode MS"/>
              </a:rPr>
              <a:t>1</a:t>
            </a:r>
            <a:r>
              <a:rPr sz="950" spc="-120" dirty="0">
                <a:latin typeface="Arial Unicode MS"/>
                <a:cs typeface="Arial Unicode MS"/>
              </a:rPr>
              <a:t>0</a:t>
            </a:r>
            <a:r>
              <a:rPr sz="950" dirty="0">
                <a:latin typeface="Arial Unicode MS"/>
                <a:cs typeface="Arial Unicode MS"/>
              </a:rPr>
              <a:t>일</a:t>
            </a:r>
            <a:r>
              <a:rPr sz="950" spc="90" dirty="0">
                <a:latin typeface="Arial Unicode MS"/>
                <a:cs typeface="Arial Unicode MS"/>
              </a:rPr>
              <a:t> </a:t>
            </a:r>
            <a:r>
              <a:rPr sz="950" spc="-120" dirty="0">
                <a:latin typeface="Arial Unicode MS"/>
                <a:cs typeface="Arial Unicode MS"/>
              </a:rPr>
              <a:t>실시</a:t>
            </a:r>
            <a:r>
              <a:rPr sz="950" dirty="0">
                <a:latin typeface="Arial Unicode MS"/>
                <a:cs typeface="Arial Unicode MS"/>
              </a:rPr>
              <a:t>,</a:t>
            </a:r>
            <a:r>
              <a:rPr sz="950" spc="-145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검</a:t>
            </a:r>
            <a:r>
              <a:rPr sz="950" spc="-50" dirty="0">
                <a:latin typeface="Arial Unicode MS"/>
                <a:cs typeface="Arial Unicode MS"/>
              </a:rPr>
              <a:t>사</a:t>
            </a:r>
            <a:r>
              <a:rPr sz="950" spc="-145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결</a:t>
            </a:r>
            <a:r>
              <a:rPr sz="950" spc="-50" dirty="0">
                <a:latin typeface="Arial Unicode MS"/>
                <a:cs typeface="Arial Unicode MS"/>
              </a:rPr>
              <a:t>과</a:t>
            </a:r>
            <a:r>
              <a:rPr sz="950" spc="-150" dirty="0">
                <a:latin typeface="Arial Unicode MS"/>
                <a:cs typeface="Arial Unicode MS"/>
              </a:rPr>
              <a:t> </a:t>
            </a:r>
            <a:r>
              <a:rPr sz="950" spc="110" dirty="0">
                <a:latin typeface="Arial Unicode MS"/>
                <a:cs typeface="Arial Unicode MS"/>
              </a:rPr>
              <a:t>:</a:t>
            </a:r>
            <a:r>
              <a:rPr sz="950" spc="-150" dirty="0">
                <a:latin typeface="Arial Unicode MS"/>
                <a:cs typeface="Arial Unicode MS"/>
              </a:rPr>
              <a:t> </a:t>
            </a:r>
            <a:r>
              <a:rPr sz="950" spc="-170" dirty="0">
                <a:latin typeface="Arial Unicode MS"/>
                <a:cs typeface="Arial Unicode MS"/>
              </a:rPr>
              <a:t>양호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884427" y="1793748"/>
            <a:ext cx="563689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67404" algn="l"/>
              </a:tabLst>
            </a:pPr>
            <a:r>
              <a:rPr sz="1100" spc="-65" dirty="0">
                <a:solidFill>
                  <a:srgbClr val="006BB4"/>
                </a:solidFill>
                <a:latin typeface="Arial Unicode MS"/>
                <a:cs typeface="Arial Unicode MS"/>
              </a:rPr>
              <a:t>화</a:t>
            </a:r>
            <a:r>
              <a:rPr sz="1100" spc="-125" dirty="0">
                <a:solidFill>
                  <a:srgbClr val="006BB4"/>
                </a:solidFill>
                <a:latin typeface="Arial Unicode MS"/>
                <a:cs typeface="Arial Unicode MS"/>
              </a:rPr>
              <a:t>물</a:t>
            </a:r>
            <a:r>
              <a:rPr sz="1100" spc="-55" dirty="0">
                <a:solidFill>
                  <a:srgbClr val="006BB4"/>
                </a:solidFill>
                <a:latin typeface="Arial Unicode MS"/>
                <a:cs typeface="Arial Unicode MS"/>
              </a:rPr>
              <a:t>과</a:t>
            </a:r>
            <a:r>
              <a:rPr sz="1100" spc="8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100" spc="-125" dirty="0">
                <a:solidFill>
                  <a:srgbClr val="006BB4"/>
                </a:solidFill>
                <a:latin typeface="Arial Unicode MS"/>
                <a:cs typeface="Arial Unicode MS"/>
              </a:rPr>
              <a:t>운행경</a:t>
            </a:r>
            <a:r>
              <a:rPr sz="1100" spc="-55" dirty="0">
                <a:solidFill>
                  <a:srgbClr val="006BB4"/>
                </a:solidFill>
                <a:latin typeface="Arial Unicode MS"/>
                <a:cs typeface="Arial Unicode MS"/>
              </a:rPr>
              <a:t>로</a:t>
            </a:r>
            <a:r>
              <a:rPr sz="1100" spc="8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100" spc="-125" dirty="0">
                <a:solidFill>
                  <a:srgbClr val="006BB4"/>
                </a:solidFill>
                <a:latin typeface="Arial Unicode MS"/>
                <a:cs typeface="Arial Unicode MS"/>
              </a:rPr>
              <a:t>상</a:t>
            </a:r>
            <a:r>
              <a:rPr sz="1100" spc="-55" dirty="0">
                <a:solidFill>
                  <a:srgbClr val="006BB4"/>
                </a:solidFill>
                <a:latin typeface="Arial Unicode MS"/>
                <a:cs typeface="Arial Unicode MS"/>
              </a:rPr>
              <a:t>태</a:t>
            </a:r>
            <a:r>
              <a:rPr sz="1100" spc="8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100" spc="-125" dirty="0">
                <a:solidFill>
                  <a:srgbClr val="006BB4"/>
                </a:solidFill>
                <a:latin typeface="Arial Unicode MS"/>
                <a:cs typeface="Arial Unicode MS"/>
              </a:rPr>
              <a:t>확</a:t>
            </a:r>
            <a:r>
              <a:rPr sz="1100" spc="-55" dirty="0">
                <a:solidFill>
                  <a:srgbClr val="006BB4"/>
                </a:solidFill>
                <a:latin typeface="Arial Unicode MS"/>
                <a:cs typeface="Arial Unicode MS"/>
              </a:rPr>
              <a:t>인</a:t>
            </a:r>
            <a:r>
              <a:rPr sz="1100" dirty="0">
                <a:solidFill>
                  <a:srgbClr val="006BB4"/>
                </a:solidFill>
                <a:latin typeface="Arial Unicode MS"/>
                <a:cs typeface="Arial Unicode MS"/>
              </a:rPr>
              <a:t>	</a:t>
            </a:r>
            <a:r>
              <a:rPr sz="1100" spc="-175" dirty="0">
                <a:solidFill>
                  <a:srgbClr val="00808E"/>
                </a:solidFill>
                <a:latin typeface="Arial Unicode MS"/>
                <a:cs typeface="Arial Unicode MS"/>
              </a:rPr>
              <a:t>작업자</a:t>
            </a:r>
            <a:r>
              <a:rPr sz="1100" spc="-55" dirty="0">
                <a:solidFill>
                  <a:srgbClr val="00808E"/>
                </a:solidFill>
                <a:latin typeface="Arial Unicode MS"/>
                <a:cs typeface="Arial Unicode MS"/>
              </a:rPr>
              <a:t>의</a:t>
            </a:r>
            <a:r>
              <a:rPr sz="1100" spc="-25" dirty="0">
                <a:solidFill>
                  <a:srgbClr val="00808E"/>
                </a:solidFill>
                <a:latin typeface="Arial Unicode MS"/>
                <a:cs typeface="Arial Unicode MS"/>
              </a:rPr>
              <a:t> </a:t>
            </a:r>
            <a:r>
              <a:rPr sz="1100" spc="-175" dirty="0">
                <a:solidFill>
                  <a:srgbClr val="00808E"/>
                </a:solidFill>
                <a:latin typeface="Arial Unicode MS"/>
                <a:cs typeface="Arial Unicode MS"/>
              </a:rPr>
              <a:t>안전교</a:t>
            </a:r>
            <a:r>
              <a:rPr sz="1100" spc="-55" dirty="0">
                <a:solidFill>
                  <a:srgbClr val="00808E"/>
                </a:solidFill>
                <a:latin typeface="Arial Unicode MS"/>
                <a:cs typeface="Arial Unicode MS"/>
              </a:rPr>
              <a:t>육</a:t>
            </a:r>
            <a:r>
              <a:rPr sz="1100" spc="-20" dirty="0">
                <a:solidFill>
                  <a:srgbClr val="00808E"/>
                </a:solidFill>
                <a:latin typeface="Arial Unicode MS"/>
                <a:cs typeface="Arial Unicode MS"/>
              </a:rPr>
              <a:t> </a:t>
            </a:r>
            <a:r>
              <a:rPr sz="1100" spc="-55" dirty="0">
                <a:solidFill>
                  <a:srgbClr val="00808E"/>
                </a:solidFill>
                <a:latin typeface="Arial Unicode MS"/>
                <a:cs typeface="Arial Unicode MS"/>
              </a:rPr>
              <a:t>및</a:t>
            </a:r>
            <a:r>
              <a:rPr sz="1100" spc="-25" dirty="0">
                <a:solidFill>
                  <a:srgbClr val="00808E"/>
                </a:solidFill>
                <a:latin typeface="Arial Unicode MS"/>
                <a:cs typeface="Arial Unicode MS"/>
              </a:rPr>
              <a:t> </a:t>
            </a:r>
            <a:r>
              <a:rPr sz="1100" spc="-175" dirty="0">
                <a:solidFill>
                  <a:srgbClr val="00808E"/>
                </a:solidFill>
                <a:latin typeface="Arial Unicode MS"/>
                <a:cs typeface="Arial Unicode MS"/>
              </a:rPr>
              <a:t>운반경</a:t>
            </a:r>
            <a:r>
              <a:rPr sz="1100" spc="-55" dirty="0">
                <a:solidFill>
                  <a:srgbClr val="00808E"/>
                </a:solidFill>
                <a:latin typeface="Arial Unicode MS"/>
                <a:cs typeface="Arial Unicode MS"/>
              </a:rPr>
              <a:t>로</a:t>
            </a:r>
            <a:r>
              <a:rPr sz="1100" spc="-20" dirty="0">
                <a:solidFill>
                  <a:srgbClr val="00808E"/>
                </a:solidFill>
                <a:latin typeface="Arial Unicode MS"/>
                <a:cs typeface="Arial Unicode MS"/>
              </a:rPr>
              <a:t> </a:t>
            </a:r>
            <a:r>
              <a:rPr sz="1100" spc="-175" dirty="0">
                <a:solidFill>
                  <a:srgbClr val="00808E"/>
                </a:solidFill>
                <a:latin typeface="Arial Unicode MS"/>
                <a:cs typeface="Arial Unicode MS"/>
              </a:rPr>
              <a:t>도</a:t>
            </a:r>
            <a:r>
              <a:rPr sz="1100" spc="-55" dirty="0">
                <a:solidFill>
                  <a:srgbClr val="00808E"/>
                </a:solidFill>
                <a:latin typeface="Arial Unicode MS"/>
                <a:cs typeface="Arial Unicode MS"/>
              </a:rPr>
              <a:t>면</a:t>
            </a:r>
            <a:r>
              <a:rPr sz="1100" spc="-25" dirty="0">
                <a:solidFill>
                  <a:srgbClr val="00808E"/>
                </a:solidFill>
                <a:latin typeface="Arial Unicode MS"/>
                <a:cs typeface="Arial Unicode MS"/>
              </a:rPr>
              <a:t> </a:t>
            </a:r>
            <a:r>
              <a:rPr sz="1100" spc="-175" dirty="0">
                <a:solidFill>
                  <a:srgbClr val="00808E"/>
                </a:solidFill>
                <a:latin typeface="Arial Unicode MS"/>
                <a:cs typeface="Arial Unicode MS"/>
              </a:rPr>
              <a:t>작성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97" name="object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90" dirty="0"/>
              <a:t>작</a:t>
            </a:r>
            <a:r>
              <a:rPr spc="-125" dirty="0"/>
              <a:t>성</a:t>
            </a:r>
            <a:r>
              <a:rPr spc="-40" dirty="0"/>
              <a:t> </a:t>
            </a:r>
            <a:r>
              <a:rPr spc="-390" dirty="0"/>
              <a:t>방법</a:t>
            </a:r>
          </a:p>
        </p:txBody>
      </p:sp>
      <p:sp>
        <p:nvSpPr>
          <p:cNvPr id="98" name="object 98"/>
          <p:cNvSpPr txBox="1"/>
          <p:nvPr/>
        </p:nvSpPr>
        <p:spPr>
          <a:xfrm>
            <a:off x="676401" y="1385824"/>
            <a:ext cx="44030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5910" algn="l"/>
              </a:tabLst>
            </a:pPr>
            <a:r>
              <a:rPr sz="1100" spc="-55" dirty="0">
                <a:latin typeface="Arial Unicode MS"/>
                <a:cs typeface="Arial Unicode MS"/>
              </a:rPr>
              <a:t>예	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프레</a:t>
            </a:r>
            <a:r>
              <a:rPr sz="1200" spc="-60" dirty="0">
                <a:solidFill>
                  <a:srgbClr val="006BB4"/>
                </a:solidFill>
                <a:latin typeface="Arial Unicode MS"/>
                <a:cs typeface="Arial Unicode MS"/>
              </a:rPr>
              <a:t>스</a:t>
            </a:r>
            <a:r>
              <a:rPr sz="1200" spc="15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작업장에</a:t>
            </a:r>
            <a:r>
              <a:rPr sz="1200" spc="-60" dirty="0">
                <a:solidFill>
                  <a:srgbClr val="006BB4"/>
                </a:solidFill>
                <a:latin typeface="Arial Unicode MS"/>
                <a:cs typeface="Arial Unicode MS"/>
              </a:rPr>
              <a:t>서</a:t>
            </a:r>
            <a:r>
              <a:rPr sz="1200" spc="15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지게차</a:t>
            </a:r>
            <a:r>
              <a:rPr sz="1200" spc="-60" dirty="0">
                <a:solidFill>
                  <a:srgbClr val="006BB4"/>
                </a:solidFill>
                <a:latin typeface="Arial Unicode MS"/>
                <a:cs typeface="Arial Unicode MS"/>
              </a:rPr>
              <a:t>를</a:t>
            </a:r>
            <a:r>
              <a:rPr sz="1200" spc="15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이용</a:t>
            </a:r>
            <a:r>
              <a:rPr sz="1200" spc="-60" dirty="0">
                <a:solidFill>
                  <a:srgbClr val="006BB4"/>
                </a:solidFill>
                <a:latin typeface="Arial Unicode MS"/>
                <a:cs typeface="Arial Unicode MS"/>
              </a:rPr>
              <a:t>해</a:t>
            </a:r>
            <a:r>
              <a:rPr sz="1200" spc="15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코</a:t>
            </a:r>
            <a:r>
              <a:rPr sz="1200" spc="-60" dirty="0">
                <a:solidFill>
                  <a:srgbClr val="006BB4"/>
                </a:solidFill>
                <a:latin typeface="Arial Unicode MS"/>
                <a:cs typeface="Arial Unicode MS"/>
              </a:rPr>
              <a:t>일</a:t>
            </a:r>
            <a:r>
              <a:rPr sz="1200" spc="15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철판</a:t>
            </a:r>
            <a:r>
              <a:rPr sz="1200" spc="-60" dirty="0">
                <a:solidFill>
                  <a:srgbClr val="006BB4"/>
                </a:solidFill>
                <a:latin typeface="Arial Unicode MS"/>
                <a:cs typeface="Arial Unicode MS"/>
              </a:rPr>
              <a:t>을</a:t>
            </a:r>
            <a:r>
              <a:rPr sz="1200" spc="15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운반하</a:t>
            </a:r>
            <a:r>
              <a:rPr sz="1200" spc="-60" dirty="0">
                <a:solidFill>
                  <a:srgbClr val="006BB4"/>
                </a:solidFill>
                <a:latin typeface="Arial Unicode MS"/>
                <a:cs typeface="Arial Unicode MS"/>
              </a:rPr>
              <a:t>는</a:t>
            </a:r>
            <a:r>
              <a:rPr sz="1200" spc="150" dirty="0">
                <a:solidFill>
                  <a:srgbClr val="006BB4"/>
                </a:solidFill>
                <a:latin typeface="Arial Unicode MS"/>
                <a:cs typeface="Arial Unicode MS"/>
              </a:rPr>
              <a:t> </a:t>
            </a:r>
            <a:r>
              <a:rPr sz="1200" spc="-105" dirty="0">
                <a:solidFill>
                  <a:srgbClr val="006BB4"/>
                </a:solidFill>
                <a:latin typeface="Arial Unicode MS"/>
                <a:cs typeface="Arial Unicode MS"/>
              </a:rPr>
              <a:t>경우</a:t>
            </a:r>
            <a:endParaRPr sz="1200">
              <a:latin typeface="Arial Unicode MS"/>
              <a:cs typeface="Arial Unicode MS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93394" y="1805432"/>
            <a:ext cx="28321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75" dirty="0">
                <a:solidFill>
                  <a:srgbClr val="FFFFFF"/>
                </a:solidFill>
                <a:latin typeface="Arial Unicode MS"/>
                <a:cs typeface="Arial Unicode MS"/>
              </a:rPr>
              <a:t>1</a:t>
            </a:r>
            <a:r>
              <a:rPr sz="900" spc="-160" dirty="0">
                <a:solidFill>
                  <a:srgbClr val="FFFFFF"/>
                </a:solidFill>
                <a:latin typeface="Arial Unicode MS"/>
                <a:cs typeface="Arial Unicode MS"/>
              </a:rPr>
              <a:t>단</a:t>
            </a:r>
            <a:r>
              <a:rPr sz="900" spc="-45" dirty="0">
                <a:solidFill>
                  <a:srgbClr val="FFFFFF"/>
                </a:solidFill>
                <a:latin typeface="Arial Unicode MS"/>
                <a:cs typeface="Arial Unicode MS"/>
              </a:rPr>
              <a:t>계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848227" y="1805432"/>
            <a:ext cx="2844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65" dirty="0">
                <a:solidFill>
                  <a:srgbClr val="FFFFFF"/>
                </a:solidFill>
                <a:latin typeface="Arial Unicode MS"/>
                <a:cs typeface="Arial Unicode MS"/>
              </a:rPr>
              <a:t>3</a:t>
            </a:r>
            <a:r>
              <a:rPr sz="900" spc="-120" dirty="0">
                <a:solidFill>
                  <a:srgbClr val="FFFFFF"/>
                </a:solidFill>
                <a:latin typeface="Arial Unicode MS"/>
                <a:cs typeface="Arial Unicode MS"/>
              </a:rPr>
              <a:t>단</a:t>
            </a:r>
            <a:r>
              <a:rPr sz="900" spc="-90" dirty="0">
                <a:solidFill>
                  <a:srgbClr val="FFFFFF"/>
                </a:solidFill>
                <a:latin typeface="Arial Unicode MS"/>
                <a:cs typeface="Arial Unicode MS"/>
              </a:rPr>
              <a:t>계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55003" y="5902307"/>
            <a:ext cx="249745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84120" algn="l"/>
              </a:tabLst>
            </a:pPr>
            <a:r>
              <a:rPr sz="1100" u="sng" spc="-4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spc="-125" dirty="0">
                <a:solidFill>
                  <a:srgbClr val="635DA3"/>
                </a:solidFill>
                <a:latin typeface="Arial Unicode MS"/>
                <a:cs typeface="Arial Unicode MS"/>
              </a:rPr>
              <a:t>지게차</a:t>
            </a:r>
            <a:r>
              <a:rPr sz="1100" u="sng" spc="-1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spc="-8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spc="-125" dirty="0">
                <a:solidFill>
                  <a:srgbClr val="635DA3"/>
                </a:solidFill>
                <a:latin typeface="Arial Unicode MS"/>
                <a:cs typeface="Arial Unicode MS"/>
              </a:rPr>
              <a:t>작동상태</a:t>
            </a:r>
            <a:r>
              <a:rPr sz="1100" u="sng" spc="-1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spc="-8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spc="-125" dirty="0">
                <a:solidFill>
                  <a:srgbClr val="635DA3"/>
                </a:solidFill>
                <a:latin typeface="Arial Unicode MS"/>
                <a:cs typeface="Arial Unicode MS"/>
              </a:rPr>
              <a:t>점검</a:t>
            </a:r>
            <a:r>
              <a:rPr sz="1100" u="sng" spc="-1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spc="-8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spc="-125" dirty="0">
                <a:solidFill>
                  <a:srgbClr val="635DA3"/>
                </a:solidFill>
                <a:latin typeface="Arial Unicode MS"/>
                <a:cs typeface="Arial Unicode MS"/>
              </a:rPr>
              <a:t>확인</a:t>
            </a:r>
            <a:r>
              <a:rPr sz="1100" u="sng" spc="-15" dirty="0">
                <a:solidFill>
                  <a:srgbClr val="635DA3"/>
                </a:solidFill>
                <a:latin typeface="Times New Roman"/>
                <a:cs typeface="Times New Roman"/>
              </a:rPr>
              <a:t> </a:t>
            </a:r>
            <a:r>
              <a:rPr sz="1100" u="sng" dirty="0">
                <a:solidFill>
                  <a:srgbClr val="635DA3"/>
                </a:solid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86663" y="5914644"/>
            <a:ext cx="29591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45" dirty="0">
                <a:solidFill>
                  <a:srgbClr val="FFFFFF"/>
                </a:solidFill>
                <a:latin typeface="Arial Unicode MS"/>
                <a:cs typeface="Arial Unicode MS"/>
              </a:rPr>
              <a:t>2</a:t>
            </a:r>
            <a:r>
              <a:rPr sz="900" spc="-85" dirty="0">
                <a:solidFill>
                  <a:srgbClr val="FFFFFF"/>
                </a:solidFill>
                <a:latin typeface="Arial Unicode MS"/>
                <a:cs typeface="Arial Unicode MS"/>
              </a:rPr>
              <a:t>단</a:t>
            </a:r>
            <a:r>
              <a:rPr sz="900" spc="-45" dirty="0">
                <a:solidFill>
                  <a:srgbClr val="FFFFFF"/>
                </a:solidFill>
                <a:latin typeface="Arial Unicode MS"/>
                <a:cs typeface="Arial Unicode MS"/>
              </a:rPr>
              <a:t>계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429250" y="2236723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5">
                <a:moveTo>
                  <a:pt x="0" y="0"/>
                </a:moveTo>
                <a:lnTo>
                  <a:pt x="0" y="28105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130925" y="2236723"/>
            <a:ext cx="0" cy="281305"/>
          </a:xfrm>
          <a:custGeom>
            <a:avLst/>
            <a:gdLst/>
            <a:ahLst/>
            <a:cxnLst/>
            <a:rect l="l" t="t" r="r" b="b"/>
            <a:pathLst>
              <a:path h="281305">
                <a:moveTo>
                  <a:pt x="0" y="0"/>
                </a:moveTo>
                <a:lnTo>
                  <a:pt x="0" y="28105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824096" y="3419983"/>
            <a:ext cx="3010535" cy="3663315"/>
          </a:xfrm>
          <a:custGeom>
            <a:avLst/>
            <a:gdLst/>
            <a:ahLst/>
            <a:cxnLst/>
            <a:rect l="l" t="t" r="r" b="b"/>
            <a:pathLst>
              <a:path w="3010534" h="3663315">
                <a:moveTo>
                  <a:pt x="2969005" y="0"/>
                </a:moveTo>
                <a:lnTo>
                  <a:pt x="1505140" y="0"/>
                </a:lnTo>
                <a:lnTo>
                  <a:pt x="32652" y="901"/>
                </a:lnTo>
                <a:lnTo>
                  <a:pt x="19679" y="6092"/>
                </a:lnTo>
                <a:lnTo>
                  <a:pt x="9329" y="15135"/>
                </a:lnTo>
                <a:lnTo>
                  <a:pt x="2478" y="27154"/>
                </a:lnTo>
                <a:lnTo>
                  <a:pt x="0" y="41275"/>
                </a:lnTo>
                <a:lnTo>
                  <a:pt x="901" y="3630408"/>
                </a:lnTo>
                <a:lnTo>
                  <a:pt x="6092" y="3643381"/>
                </a:lnTo>
                <a:lnTo>
                  <a:pt x="15135" y="3653731"/>
                </a:lnTo>
                <a:lnTo>
                  <a:pt x="27154" y="3660582"/>
                </a:lnTo>
                <a:lnTo>
                  <a:pt x="41275" y="3663060"/>
                </a:lnTo>
                <a:lnTo>
                  <a:pt x="2977628" y="3662159"/>
                </a:lnTo>
                <a:lnTo>
                  <a:pt x="2990601" y="3656968"/>
                </a:lnTo>
                <a:lnTo>
                  <a:pt x="3000951" y="3647925"/>
                </a:lnTo>
                <a:lnTo>
                  <a:pt x="3007802" y="3635906"/>
                </a:lnTo>
                <a:lnTo>
                  <a:pt x="3010280" y="3621785"/>
                </a:lnTo>
                <a:lnTo>
                  <a:pt x="3009379" y="32652"/>
                </a:lnTo>
                <a:lnTo>
                  <a:pt x="3004188" y="19679"/>
                </a:lnTo>
                <a:lnTo>
                  <a:pt x="2995145" y="9329"/>
                </a:lnTo>
                <a:lnTo>
                  <a:pt x="2983126" y="2478"/>
                </a:lnTo>
                <a:lnTo>
                  <a:pt x="2969005" y="0"/>
                </a:lnTo>
                <a:close/>
              </a:path>
            </a:pathLst>
          </a:custGeom>
          <a:solidFill>
            <a:srgbClr val="E4F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86021" y="6288404"/>
            <a:ext cx="2716530" cy="250825"/>
          </a:xfrm>
          <a:custGeom>
            <a:avLst/>
            <a:gdLst/>
            <a:ahLst/>
            <a:cxnLst/>
            <a:rect l="l" t="t" r="r" b="b"/>
            <a:pathLst>
              <a:path w="2716529" h="250825">
                <a:moveTo>
                  <a:pt x="2674747" y="0"/>
                </a:moveTo>
                <a:lnTo>
                  <a:pt x="1358011" y="0"/>
                </a:lnTo>
                <a:lnTo>
                  <a:pt x="32652" y="901"/>
                </a:lnTo>
                <a:lnTo>
                  <a:pt x="19679" y="6092"/>
                </a:lnTo>
                <a:lnTo>
                  <a:pt x="9329" y="15135"/>
                </a:lnTo>
                <a:lnTo>
                  <a:pt x="2478" y="27154"/>
                </a:lnTo>
                <a:lnTo>
                  <a:pt x="0" y="41275"/>
                </a:lnTo>
                <a:lnTo>
                  <a:pt x="901" y="217664"/>
                </a:lnTo>
                <a:lnTo>
                  <a:pt x="6092" y="230637"/>
                </a:lnTo>
                <a:lnTo>
                  <a:pt x="15135" y="240987"/>
                </a:lnTo>
                <a:lnTo>
                  <a:pt x="27154" y="247838"/>
                </a:lnTo>
                <a:lnTo>
                  <a:pt x="41275" y="250317"/>
                </a:lnTo>
                <a:lnTo>
                  <a:pt x="2683369" y="249415"/>
                </a:lnTo>
                <a:lnTo>
                  <a:pt x="2696342" y="244224"/>
                </a:lnTo>
                <a:lnTo>
                  <a:pt x="2706692" y="235181"/>
                </a:lnTo>
                <a:lnTo>
                  <a:pt x="2713543" y="223162"/>
                </a:lnTo>
                <a:lnTo>
                  <a:pt x="2716022" y="209042"/>
                </a:lnTo>
                <a:lnTo>
                  <a:pt x="2715120" y="32652"/>
                </a:lnTo>
                <a:lnTo>
                  <a:pt x="2709929" y="19679"/>
                </a:lnTo>
                <a:lnTo>
                  <a:pt x="2700886" y="9329"/>
                </a:lnTo>
                <a:lnTo>
                  <a:pt x="2688867" y="2478"/>
                </a:lnTo>
                <a:lnTo>
                  <a:pt x="26747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874896" y="3269615"/>
            <a:ext cx="1591945" cy="14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140" dirty="0">
                <a:solidFill>
                  <a:srgbClr val="FFFFFF"/>
                </a:solidFill>
                <a:latin typeface="Arial Unicode MS"/>
                <a:cs typeface="Arial Unicode MS"/>
              </a:rPr>
              <a:t>작업장</a:t>
            </a:r>
            <a:r>
              <a:rPr sz="950" spc="-50" dirty="0">
                <a:solidFill>
                  <a:srgbClr val="FFFFFF"/>
                </a:solidFill>
                <a:latin typeface="Arial Unicode MS"/>
                <a:cs typeface="Arial Unicode MS"/>
              </a:rPr>
              <a:t>소</a:t>
            </a:r>
            <a:r>
              <a:rPr sz="950" spc="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950" spc="-50" dirty="0">
                <a:solidFill>
                  <a:srgbClr val="FFFFFF"/>
                </a:solidFill>
                <a:latin typeface="Arial Unicode MS"/>
                <a:cs typeface="Arial Unicode MS"/>
              </a:rPr>
              <a:t>및</a:t>
            </a:r>
            <a:r>
              <a:rPr sz="950" spc="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950" spc="-140" dirty="0">
                <a:solidFill>
                  <a:srgbClr val="FFFFFF"/>
                </a:solidFill>
                <a:latin typeface="Arial Unicode MS"/>
                <a:cs typeface="Arial Unicode MS"/>
              </a:rPr>
              <a:t>운반경</a:t>
            </a:r>
            <a:r>
              <a:rPr sz="950" spc="-50" dirty="0">
                <a:solidFill>
                  <a:srgbClr val="FFFFFF"/>
                </a:solidFill>
                <a:latin typeface="Arial Unicode MS"/>
                <a:cs typeface="Arial Unicode MS"/>
              </a:rPr>
              <a:t>로</a:t>
            </a:r>
            <a:r>
              <a:rPr sz="950" spc="10" dirty="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sz="950" spc="-140" dirty="0">
                <a:solidFill>
                  <a:srgbClr val="FFFFFF"/>
                </a:solidFill>
                <a:latin typeface="Arial Unicode MS"/>
                <a:cs typeface="Arial Unicode MS"/>
              </a:rPr>
              <a:t>도</a:t>
            </a:r>
            <a:r>
              <a:rPr sz="950" spc="-45" dirty="0">
                <a:solidFill>
                  <a:srgbClr val="FFFFFF"/>
                </a:solidFill>
                <a:latin typeface="Arial Unicode MS"/>
                <a:cs typeface="Arial Unicode MS"/>
              </a:rPr>
              <a:t>면</a:t>
            </a:r>
            <a:r>
              <a:rPr sz="950" spc="-30" dirty="0">
                <a:solidFill>
                  <a:srgbClr val="FFFFFF"/>
                </a:solidFill>
                <a:latin typeface="Arial Unicode MS"/>
                <a:cs typeface="Arial Unicode MS"/>
              </a:rPr>
              <a:t>(</a:t>
            </a:r>
            <a:r>
              <a:rPr sz="950" spc="-140" dirty="0">
                <a:solidFill>
                  <a:srgbClr val="FFFFFF"/>
                </a:solidFill>
                <a:latin typeface="Arial Unicode MS"/>
                <a:cs typeface="Arial Unicode MS"/>
              </a:rPr>
              <a:t>예</a:t>
            </a:r>
            <a:r>
              <a:rPr sz="950" spc="-105" dirty="0">
                <a:solidFill>
                  <a:srgbClr val="FFFFFF"/>
                </a:solidFill>
                <a:latin typeface="Arial Unicode MS"/>
                <a:cs typeface="Arial Unicode MS"/>
              </a:rPr>
              <a:t>시)</a:t>
            </a:r>
            <a:endParaRPr sz="950">
              <a:latin typeface="Arial Unicode MS"/>
              <a:cs typeface="Arial Unicode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870705" y="3462782"/>
            <a:ext cx="52451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367" baseline="7936" dirty="0">
                <a:solidFill>
                  <a:srgbClr val="00B0DA"/>
                </a:solidFill>
                <a:latin typeface="Arial Unicode MS"/>
                <a:cs typeface="Arial Unicode MS"/>
              </a:rPr>
              <a:t>●</a:t>
            </a:r>
            <a:r>
              <a:rPr sz="1050" spc="-30" baseline="7936" dirty="0">
                <a:solidFill>
                  <a:srgbClr val="00B0DA"/>
                </a:solidFill>
                <a:latin typeface="Arial Unicode MS"/>
                <a:cs typeface="Arial Unicode MS"/>
              </a:rPr>
              <a:t> </a:t>
            </a:r>
            <a:r>
              <a:rPr sz="900" spc="-130" dirty="0">
                <a:latin typeface="Arial Unicode MS"/>
                <a:cs typeface="Arial Unicode MS"/>
              </a:rPr>
              <a:t>포함사항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937127" y="3621532"/>
            <a:ext cx="2736215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1125" marR="5080" indent="-99060">
              <a:lnSpc>
                <a:spcPct val="115700"/>
              </a:lnSpc>
            </a:pPr>
            <a:r>
              <a:rPr sz="900" spc="-125" dirty="0">
                <a:solidFill>
                  <a:srgbClr val="909090"/>
                </a:solidFill>
                <a:latin typeface="Arial Unicode MS"/>
                <a:cs typeface="Arial Unicode MS"/>
              </a:rPr>
              <a:t>�</a:t>
            </a:r>
            <a:r>
              <a:rPr sz="900" spc="-120" dirty="0">
                <a:latin typeface="Arial Unicode MS"/>
                <a:cs typeface="Arial Unicode MS"/>
              </a:rPr>
              <a:t>운반</a:t>
            </a:r>
            <a:r>
              <a:rPr sz="900" spc="-45" dirty="0">
                <a:latin typeface="Arial Unicode MS"/>
                <a:cs typeface="Arial Unicode MS"/>
              </a:rPr>
              <a:t>물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90" dirty="0">
                <a:latin typeface="Arial Unicode MS"/>
                <a:cs typeface="Arial Unicode MS"/>
              </a:rPr>
              <a:t>위치(시점</a:t>
            </a:r>
            <a:r>
              <a:rPr sz="900" spc="-5" dirty="0">
                <a:latin typeface="Arial Unicode MS"/>
                <a:cs typeface="Arial Unicode MS"/>
              </a:rPr>
              <a:t>,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105" dirty="0">
                <a:latin typeface="Arial Unicode MS"/>
                <a:cs typeface="Arial Unicode MS"/>
              </a:rPr>
              <a:t>종점</a:t>
            </a:r>
            <a:r>
              <a:rPr sz="900" spc="-10" dirty="0">
                <a:latin typeface="Arial Unicode MS"/>
                <a:cs typeface="Arial Unicode MS"/>
              </a:rPr>
              <a:t>)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45" dirty="0">
                <a:latin typeface="Arial Unicode MS"/>
                <a:cs typeface="Arial Unicode MS"/>
              </a:rPr>
              <a:t>및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100" dirty="0">
                <a:latin typeface="Arial Unicode MS"/>
                <a:cs typeface="Arial Unicode MS"/>
              </a:rPr>
              <a:t>운반경로</a:t>
            </a:r>
            <a:r>
              <a:rPr sz="900" spc="-10" dirty="0">
                <a:latin typeface="Arial Unicode MS"/>
                <a:cs typeface="Arial Unicode MS"/>
              </a:rPr>
              <a:t>,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타작업</a:t>
            </a:r>
            <a:r>
              <a:rPr sz="900" spc="-45" dirty="0">
                <a:latin typeface="Arial Unicode MS"/>
                <a:cs typeface="Arial Unicode MS"/>
              </a:rPr>
              <a:t>자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75" dirty="0">
                <a:latin typeface="Arial Unicode MS"/>
                <a:cs typeface="Arial Unicode MS"/>
              </a:rPr>
              <a:t>위치</a:t>
            </a:r>
            <a:r>
              <a:rPr sz="900" dirty="0">
                <a:latin typeface="Arial Unicode MS"/>
                <a:cs typeface="Arial Unicode MS"/>
              </a:rPr>
              <a:t>,</a:t>
            </a:r>
            <a:r>
              <a:rPr sz="900" spc="-35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작업</a:t>
            </a:r>
            <a:r>
              <a:rPr sz="900" spc="-110" dirty="0">
                <a:latin typeface="Arial Unicode MS"/>
                <a:cs typeface="Arial Unicode MS"/>
              </a:rPr>
              <a:t> 지휘</a:t>
            </a:r>
            <a:r>
              <a:rPr sz="900" spc="-45" dirty="0">
                <a:latin typeface="Arial Unicode MS"/>
                <a:cs typeface="Arial Unicode MS"/>
              </a:rPr>
              <a:t>자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75" dirty="0">
                <a:latin typeface="Arial Unicode MS"/>
                <a:cs typeface="Arial Unicode MS"/>
              </a:rPr>
              <a:t>위치</a:t>
            </a:r>
            <a:r>
              <a:rPr sz="900" dirty="0">
                <a:latin typeface="Arial Unicode MS"/>
                <a:cs typeface="Arial Unicode MS"/>
              </a:rPr>
              <a:t>,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설비위</a:t>
            </a:r>
            <a:r>
              <a:rPr sz="900" spc="-45" dirty="0">
                <a:latin typeface="Arial Unicode MS"/>
                <a:cs typeface="Arial Unicode MS"/>
              </a:rPr>
              <a:t>치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45" dirty="0">
                <a:latin typeface="Arial Unicode MS"/>
                <a:cs typeface="Arial Unicode MS"/>
              </a:rPr>
              <a:t>등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937127" y="3939034"/>
            <a:ext cx="244665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25" dirty="0">
                <a:solidFill>
                  <a:srgbClr val="666666"/>
                </a:solidFill>
                <a:latin typeface="Arial Unicode MS"/>
                <a:cs typeface="Arial Unicode MS"/>
              </a:rPr>
              <a:t>�</a:t>
            </a:r>
            <a:r>
              <a:rPr sz="900" spc="-120" dirty="0">
                <a:latin typeface="Arial Unicode MS"/>
                <a:cs typeface="Arial Unicode MS"/>
              </a:rPr>
              <a:t>평면도</a:t>
            </a:r>
            <a:r>
              <a:rPr sz="900" spc="-45" dirty="0">
                <a:latin typeface="Arial Unicode MS"/>
                <a:cs typeface="Arial Unicode MS"/>
              </a:rPr>
              <a:t>로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100" dirty="0">
                <a:latin typeface="Arial Unicode MS"/>
                <a:cs typeface="Arial Unicode MS"/>
              </a:rPr>
              <a:t>작성하고</a:t>
            </a:r>
            <a:r>
              <a:rPr sz="900" spc="-10" dirty="0">
                <a:latin typeface="Arial Unicode MS"/>
                <a:cs typeface="Arial Unicode MS"/>
              </a:rPr>
              <a:t>,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바닥</a:t>
            </a:r>
            <a:r>
              <a:rPr sz="900" spc="-45" dirty="0">
                <a:latin typeface="Arial Unicode MS"/>
                <a:cs typeface="Arial Unicode MS"/>
              </a:rPr>
              <a:t>의</a:t>
            </a:r>
            <a:r>
              <a:rPr sz="900" spc="-60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특이사</a:t>
            </a:r>
            <a:r>
              <a:rPr sz="900" spc="-45" dirty="0">
                <a:latin typeface="Arial Unicode MS"/>
                <a:cs typeface="Arial Unicode MS"/>
              </a:rPr>
              <a:t>항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등</a:t>
            </a:r>
            <a:r>
              <a:rPr sz="900" spc="-45" dirty="0">
                <a:latin typeface="Arial Unicode MS"/>
                <a:cs typeface="Arial Unicode MS"/>
              </a:rPr>
              <a:t>을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추</a:t>
            </a:r>
            <a:r>
              <a:rPr sz="900" spc="-45" dirty="0">
                <a:latin typeface="Arial Unicode MS"/>
                <a:cs typeface="Arial Unicode MS"/>
              </a:rPr>
              <a:t>가</a:t>
            </a:r>
            <a:r>
              <a:rPr sz="900" spc="-65" dirty="0">
                <a:latin typeface="Arial Unicode MS"/>
                <a:cs typeface="Arial Unicode MS"/>
              </a:rPr>
              <a:t> </a:t>
            </a:r>
            <a:r>
              <a:rPr sz="900" spc="-120" dirty="0">
                <a:latin typeface="Arial Unicode MS"/>
                <a:cs typeface="Arial Unicode MS"/>
              </a:rPr>
              <a:t>기입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973703" y="6621398"/>
            <a:ext cx="511809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40" dirty="0">
                <a:solidFill>
                  <a:srgbClr val="E86B1A"/>
                </a:solidFill>
                <a:latin typeface="Arial Unicode MS"/>
                <a:cs typeface="Arial Unicode MS"/>
              </a:rPr>
              <a:t>※</a:t>
            </a:r>
            <a:r>
              <a:rPr sz="800" spc="15" dirty="0">
                <a:solidFill>
                  <a:srgbClr val="E86B1A"/>
                </a:solidFill>
                <a:latin typeface="Arial Unicode MS"/>
                <a:cs typeface="Arial Unicode MS"/>
              </a:rPr>
              <a:t> </a:t>
            </a:r>
            <a:r>
              <a:rPr sz="800" spc="-114" dirty="0">
                <a:solidFill>
                  <a:srgbClr val="E86B1A"/>
                </a:solidFill>
                <a:latin typeface="Arial Unicode MS"/>
                <a:cs typeface="Arial Unicode MS"/>
              </a:rPr>
              <a:t>특이사</a:t>
            </a:r>
            <a:r>
              <a:rPr sz="800" spc="-40" dirty="0">
                <a:solidFill>
                  <a:srgbClr val="E86B1A"/>
                </a:solidFill>
                <a:latin typeface="Arial Unicode MS"/>
                <a:cs typeface="Arial Unicode MS"/>
              </a:rPr>
              <a:t>항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091178" y="6752208"/>
            <a:ext cx="2326640" cy="25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>
              <a:lnSpc>
                <a:spcPct val="107300"/>
              </a:lnSpc>
            </a:pPr>
            <a:r>
              <a:rPr sz="800" spc="-85" dirty="0">
                <a:latin typeface="Arial Unicode MS"/>
                <a:cs typeface="Arial Unicode MS"/>
              </a:rPr>
              <a:t>(예</a:t>
            </a:r>
            <a:r>
              <a:rPr sz="800" spc="-25" dirty="0">
                <a:latin typeface="Arial Unicode MS"/>
                <a:cs typeface="Arial Unicode MS"/>
              </a:rPr>
              <a:t>시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95" dirty="0">
                <a:latin typeface="Arial Unicode MS"/>
                <a:cs typeface="Arial Unicode MS"/>
              </a:rPr>
              <a:t>: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마당</a:t>
            </a:r>
            <a:r>
              <a:rPr sz="800" spc="-40" dirty="0">
                <a:latin typeface="Arial Unicode MS"/>
                <a:cs typeface="Arial Unicode MS"/>
              </a:rPr>
              <a:t>의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배수상태</a:t>
            </a:r>
            <a:r>
              <a:rPr sz="800" spc="-40" dirty="0">
                <a:latin typeface="Arial Unicode MS"/>
                <a:cs typeface="Arial Unicode MS"/>
              </a:rPr>
              <a:t>가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불량하</a:t>
            </a:r>
            <a:r>
              <a:rPr sz="800" spc="-40" dirty="0">
                <a:latin typeface="Arial Unicode MS"/>
                <a:cs typeface="Arial Unicode MS"/>
              </a:rPr>
              <a:t>여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물기</a:t>
            </a:r>
            <a:r>
              <a:rPr sz="800" spc="-40" dirty="0">
                <a:latin typeface="Arial Unicode MS"/>
                <a:cs typeface="Arial Unicode MS"/>
              </a:rPr>
              <a:t>가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많으므</a:t>
            </a:r>
            <a:r>
              <a:rPr sz="800" spc="-40" dirty="0">
                <a:latin typeface="Arial Unicode MS"/>
                <a:cs typeface="Arial Unicode MS"/>
              </a:rPr>
              <a:t>로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바퀴</a:t>
            </a:r>
            <a:r>
              <a:rPr sz="800" spc="-100" dirty="0">
                <a:latin typeface="Arial Unicode MS"/>
                <a:cs typeface="Arial Unicode MS"/>
              </a:rPr>
              <a:t> 미끄러</a:t>
            </a:r>
            <a:r>
              <a:rPr sz="800" spc="-40" dirty="0">
                <a:latin typeface="Arial Unicode MS"/>
                <a:cs typeface="Arial Unicode MS"/>
              </a:rPr>
              <a:t>짐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85" dirty="0">
                <a:latin typeface="Arial Unicode MS"/>
                <a:cs typeface="Arial Unicode MS"/>
              </a:rPr>
              <a:t>주의)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995673" y="4764023"/>
            <a:ext cx="923925" cy="0"/>
          </a:xfrm>
          <a:custGeom>
            <a:avLst/>
            <a:gdLst/>
            <a:ahLst/>
            <a:cxnLst/>
            <a:rect l="l" t="t" r="r" b="b"/>
            <a:pathLst>
              <a:path w="923925">
                <a:moveTo>
                  <a:pt x="0" y="0"/>
                </a:moveTo>
                <a:lnTo>
                  <a:pt x="923925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87898" y="4764023"/>
            <a:ext cx="1408430" cy="0"/>
          </a:xfrm>
          <a:custGeom>
            <a:avLst/>
            <a:gdLst/>
            <a:ahLst/>
            <a:cxnLst/>
            <a:rect l="l" t="t" r="r" b="b"/>
            <a:pathLst>
              <a:path w="1408429">
                <a:moveTo>
                  <a:pt x="0" y="0"/>
                </a:moveTo>
                <a:lnTo>
                  <a:pt x="1408176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995673" y="5148198"/>
            <a:ext cx="923925" cy="0"/>
          </a:xfrm>
          <a:custGeom>
            <a:avLst/>
            <a:gdLst/>
            <a:ahLst/>
            <a:cxnLst/>
            <a:rect l="l" t="t" r="r" b="b"/>
            <a:pathLst>
              <a:path w="923925">
                <a:moveTo>
                  <a:pt x="0" y="0"/>
                </a:moveTo>
                <a:lnTo>
                  <a:pt x="92392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995673" y="4168775"/>
            <a:ext cx="0" cy="979805"/>
          </a:xfrm>
          <a:custGeom>
            <a:avLst/>
            <a:gdLst/>
            <a:ahLst/>
            <a:cxnLst/>
            <a:rect l="l" t="t" r="r" b="b"/>
            <a:pathLst>
              <a:path h="979804">
                <a:moveTo>
                  <a:pt x="0" y="97942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287898" y="5148198"/>
            <a:ext cx="1408430" cy="0"/>
          </a:xfrm>
          <a:custGeom>
            <a:avLst/>
            <a:gdLst/>
            <a:ahLst/>
            <a:cxnLst/>
            <a:rect l="l" t="t" r="r" b="b"/>
            <a:pathLst>
              <a:path w="1408429">
                <a:moveTo>
                  <a:pt x="0" y="0"/>
                </a:moveTo>
                <a:lnTo>
                  <a:pt x="14081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995673" y="5249798"/>
            <a:ext cx="923925" cy="0"/>
          </a:xfrm>
          <a:custGeom>
            <a:avLst/>
            <a:gdLst/>
            <a:ahLst/>
            <a:cxnLst/>
            <a:rect l="l" t="t" r="r" b="b"/>
            <a:pathLst>
              <a:path w="923925">
                <a:moveTo>
                  <a:pt x="0" y="0"/>
                </a:moveTo>
                <a:lnTo>
                  <a:pt x="92392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995673" y="5249798"/>
            <a:ext cx="0" cy="941705"/>
          </a:xfrm>
          <a:custGeom>
            <a:avLst/>
            <a:gdLst/>
            <a:ahLst/>
            <a:cxnLst/>
            <a:rect l="l" t="t" r="r" b="b"/>
            <a:pathLst>
              <a:path h="941704">
                <a:moveTo>
                  <a:pt x="0" y="0"/>
                </a:moveTo>
                <a:lnTo>
                  <a:pt x="0" y="94145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87898" y="5249798"/>
            <a:ext cx="184150" cy="0"/>
          </a:xfrm>
          <a:custGeom>
            <a:avLst/>
            <a:gdLst/>
            <a:ahLst/>
            <a:cxnLst/>
            <a:rect l="l" t="t" r="r" b="b"/>
            <a:pathLst>
              <a:path w="184150">
                <a:moveTo>
                  <a:pt x="0" y="0"/>
                </a:moveTo>
                <a:lnTo>
                  <a:pt x="1841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72048" y="5718175"/>
            <a:ext cx="0" cy="473075"/>
          </a:xfrm>
          <a:custGeom>
            <a:avLst/>
            <a:gdLst/>
            <a:ahLst/>
            <a:cxnLst/>
            <a:rect l="l" t="t" r="r" b="b"/>
            <a:pathLst>
              <a:path h="473075">
                <a:moveTo>
                  <a:pt x="0" y="47307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472048" y="5249798"/>
            <a:ext cx="0" cy="260350"/>
          </a:xfrm>
          <a:custGeom>
            <a:avLst/>
            <a:gdLst/>
            <a:ahLst/>
            <a:cxnLst/>
            <a:rect l="l" t="t" r="r" b="b"/>
            <a:pathLst>
              <a:path h="260350">
                <a:moveTo>
                  <a:pt x="0" y="2603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03675" y="6191250"/>
            <a:ext cx="1468755" cy="0"/>
          </a:xfrm>
          <a:custGeom>
            <a:avLst/>
            <a:gdLst/>
            <a:ahLst/>
            <a:cxnLst/>
            <a:rect l="l" t="t" r="r" b="b"/>
            <a:pathLst>
              <a:path w="1468754">
                <a:moveTo>
                  <a:pt x="1468374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 txBox="1"/>
          <p:nvPr/>
        </p:nvSpPr>
        <p:spPr>
          <a:xfrm>
            <a:off x="4029455" y="5279263"/>
            <a:ext cx="22161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30" dirty="0">
                <a:solidFill>
                  <a:srgbClr val="00AD35"/>
                </a:solidFill>
                <a:latin typeface="Arial Unicode MS"/>
                <a:cs typeface="Arial Unicode MS"/>
              </a:rPr>
              <a:t>창고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719321" y="5946649"/>
            <a:ext cx="22161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30" dirty="0">
                <a:solidFill>
                  <a:srgbClr val="1E5EAA"/>
                </a:solidFill>
                <a:latin typeface="Arial Unicode MS"/>
                <a:cs typeface="Arial Unicode MS"/>
              </a:rPr>
              <a:t>마당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058030" y="4416552"/>
            <a:ext cx="2882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14" dirty="0">
                <a:latin typeface="Arial Unicode MS"/>
                <a:cs typeface="Arial Unicode MS"/>
              </a:rPr>
              <a:t>프레스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968108" y="4416552"/>
            <a:ext cx="3759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14" dirty="0">
                <a:latin typeface="Arial Unicode MS"/>
                <a:cs typeface="Arial Unicode MS"/>
              </a:rPr>
              <a:t>작업종점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296030" y="5561705"/>
            <a:ext cx="3759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14" dirty="0">
                <a:latin typeface="Arial Unicode MS"/>
                <a:cs typeface="Arial Unicode MS"/>
              </a:rPr>
              <a:t>작업시점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5792978" y="4940172"/>
            <a:ext cx="56896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95" dirty="0">
                <a:latin typeface="Arial Unicode MS"/>
                <a:cs typeface="Arial Unicode MS"/>
              </a:rPr>
              <a:t>이동거</a:t>
            </a:r>
            <a:r>
              <a:rPr sz="700" spc="-35" dirty="0">
                <a:latin typeface="Arial Unicode MS"/>
                <a:cs typeface="Arial Unicode MS"/>
              </a:rPr>
              <a:t>리</a:t>
            </a:r>
            <a:r>
              <a:rPr sz="700" spc="-50" dirty="0">
                <a:latin typeface="Arial Unicode MS"/>
                <a:cs typeface="Arial Unicode MS"/>
              </a:rPr>
              <a:t> </a:t>
            </a:r>
            <a:r>
              <a:rPr sz="700" spc="80" dirty="0">
                <a:latin typeface="Arial Unicode MS"/>
                <a:cs typeface="Arial Unicode MS"/>
              </a:rPr>
              <a:t>:</a:t>
            </a:r>
            <a:r>
              <a:rPr sz="700" spc="-50" dirty="0">
                <a:latin typeface="Arial Unicode MS"/>
                <a:cs typeface="Arial Unicode MS"/>
              </a:rPr>
              <a:t> </a:t>
            </a:r>
            <a:r>
              <a:rPr sz="700" spc="-55" dirty="0">
                <a:latin typeface="Arial Unicode MS"/>
                <a:cs typeface="Arial Unicode MS"/>
              </a:rPr>
              <a:t>13m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4708354" y="4366094"/>
            <a:ext cx="226060" cy="229870"/>
          </a:xfrm>
          <a:custGeom>
            <a:avLst/>
            <a:gdLst/>
            <a:ahLst/>
            <a:cxnLst/>
            <a:rect l="l" t="t" r="r" b="b"/>
            <a:pathLst>
              <a:path w="226060" h="229870">
                <a:moveTo>
                  <a:pt x="112781" y="0"/>
                </a:moveTo>
                <a:lnTo>
                  <a:pt x="107966" y="3022"/>
                </a:lnTo>
                <a:lnTo>
                  <a:pt x="95528" y="4255"/>
                </a:lnTo>
                <a:lnTo>
                  <a:pt x="83410" y="6901"/>
                </a:lnTo>
                <a:lnTo>
                  <a:pt x="48929" y="23416"/>
                </a:lnTo>
                <a:lnTo>
                  <a:pt x="20412" y="50707"/>
                </a:lnTo>
                <a:lnTo>
                  <a:pt x="2172" y="97018"/>
                </a:lnTo>
                <a:lnTo>
                  <a:pt x="0" y="127513"/>
                </a:lnTo>
                <a:lnTo>
                  <a:pt x="2086" y="140663"/>
                </a:lnTo>
                <a:lnTo>
                  <a:pt x="16770" y="176464"/>
                </a:lnTo>
                <a:lnTo>
                  <a:pt x="51828" y="211772"/>
                </a:lnTo>
                <a:lnTo>
                  <a:pt x="87364" y="226541"/>
                </a:lnTo>
                <a:lnTo>
                  <a:pt x="114682" y="229549"/>
                </a:lnTo>
                <a:lnTo>
                  <a:pt x="127596" y="228595"/>
                </a:lnTo>
                <a:lnTo>
                  <a:pt x="140124" y="226184"/>
                </a:lnTo>
                <a:lnTo>
                  <a:pt x="152235" y="222343"/>
                </a:lnTo>
                <a:lnTo>
                  <a:pt x="163901" y="217101"/>
                </a:lnTo>
                <a:lnTo>
                  <a:pt x="164752" y="216598"/>
                </a:lnTo>
                <a:lnTo>
                  <a:pt x="141915" y="216598"/>
                </a:lnTo>
                <a:lnTo>
                  <a:pt x="89146" y="216496"/>
                </a:lnTo>
                <a:lnTo>
                  <a:pt x="88727" y="215785"/>
                </a:lnTo>
                <a:lnTo>
                  <a:pt x="88702" y="148094"/>
                </a:lnTo>
                <a:lnTo>
                  <a:pt x="76218" y="148094"/>
                </a:lnTo>
                <a:lnTo>
                  <a:pt x="76446" y="147827"/>
                </a:lnTo>
                <a:lnTo>
                  <a:pt x="76561" y="78930"/>
                </a:lnTo>
                <a:lnTo>
                  <a:pt x="77475" y="75514"/>
                </a:lnTo>
                <a:lnTo>
                  <a:pt x="218003" y="75514"/>
                </a:lnTo>
                <a:lnTo>
                  <a:pt x="217287" y="73578"/>
                </a:lnTo>
                <a:lnTo>
                  <a:pt x="215204" y="69456"/>
                </a:lnTo>
                <a:lnTo>
                  <a:pt x="115067" y="69456"/>
                </a:lnTo>
                <a:lnTo>
                  <a:pt x="112883" y="69418"/>
                </a:lnTo>
                <a:lnTo>
                  <a:pt x="111460" y="69253"/>
                </a:lnTo>
                <a:lnTo>
                  <a:pt x="102165" y="65897"/>
                </a:lnTo>
                <a:lnTo>
                  <a:pt x="93212" y="56388"/>
                </a:lnTo>
                <a:lnTo>
                  <a:pt x="89859" y="42187"/>
                </a:lnTo>
                <a:lnTo>
                  <a:pt x="94147" y="30380"/>
                </a:lnTo>
                <a:lnTo>
                  <a:pt x="104526" y="22204"/>
                </a:lnTo>
                <a:lnTo>
                  <a:pt x="120337" y="19433"/>
                </a:lnTo>
                <a:lnTo>
                  <a:pt x="171439" y="19433"/>
                </a:lnTo>
                <a:lnTo>
                  <a:pt x="163749" y="14991"/>
                </a:lnTo>
                <a:lnTo>
                  <a:pt x="151904" y="9847"/>
                </a:lnTo>
                <a:lnTo>
                  <a:pt x="139400" y="6060"/>
                </a:lnTo>
                <a:lnTo>
                  <a:pt x="126329" y="3721"/>
                </a:lnTo>
                <a:lnTo>
                  <a:pt x="112781" y="2920"/>
                </a:lnTo>
                <a:lnTo>
                  <a:pt x="112781" y="0"/>
                </a:lnTo>
                <a:close/>
              </a:path>
              <a:path w="226060" h="229870">
                <a:moveTo>
                  <a:pt x="141915" y="216567"/>
                </a:moveTo>
                <a:lnTo>
                  <a:pt x="164752" y="216598"/>
                </a:lnTo>
                <a:lnTo>
                  <a:pt x="141915" y="216567"/>
                </a:lnTo>
                <a:close/>
              </a:path>
              <a:path w="226060" h="229870">
                <a:moveTo>
                  <a:pt x="153192" y="148069"/>
                </a:moveTo>
                <a:lnTo>
                  <a:pt x="142042" y="148145"/>
                </a:lnTo>
                <a:lnTo>
                  <a:pt x="141915" y="216567"/>
                </a:lnTo>
                <a:lnTo>
                  <a:pt x="164752" y="216598"/>
                </a:lnTo>
                <a:lnTo>
                  <a:pt x="195934" y="193245"/>
                </a:lnTo>
                <a:lnTo>
                  <a:pt x="220089" y="151149"/>
                </a:lnTo>
                <a:lnTo>
                  <a:pt x="220805" y="148272"/>
                </a:lnTo>
                <a:lnTo>
                  <a:pt x="153612" y="148272"/>
                </a:lnTo>
                <a:lnTo>
                  <a:pt x="153192" y="148069"/>
                </a:lnTo>
                <a:close/>
              </a:path>
              <a:path w="226060" h="229870">
                <a:moveTo>
                  <a:pt x="113234" y="202524"/>
                </a:moveTo>
                <a:lnTo>
                  <a:pt x="113048" y="216496"/>
                </a:lnTo>
                <a:lnTo>
                  <a:pt x="113150" y="210485"/>
                </a:lnTo>
                <a:lnTo>
                  <a:pt x="113234" y="202524"/>
                </a:lnTo>
                <a:close/>
              </a:path>
              <a:path w="226060" h="229870">
                <a:moveTo>
                  <a:pt x="114280" y="160947"/>
                </a:moveTo>
                <a:lnTo>
                  <a:pt x="113568" y="161213"/>
                </a:lnTo>
                <a:lnTo>
                  <a:pt x="113234" y="202524"/>
                </a:lnTo>
                <a:lnTo>
                  <a:pt x="113150" y="210485"/>
                </a:lnTo>
                <a:lnTo>
                  <a:pt x="113048" y="216496"/>
                </a:lnTo>
                <a:lnTo>
                  <a:pt x="119614" y="216496"/>
                </a:lnTo>
                <a:lnTo>
                  <a:pt x="118331" y="216306"/>
                </a:lnTo>
                <a:lnTo>
                  <a:pt x="118567" y="186878"/>
                </a:lnTo>
                <a:lnTo>
                  <a:pt x="118699" y="161023"/>
                </a:lnTo>
                <a:lnTo>
                  <a:pt x="114280" y="160947"/>
                </a:lnTo>
                <a:close/>
              </a:path>
              <a:path w="226060" h="229870">
                <a:moveTo>
                  <a:pt x="218003" y="75514"/>
                </a:moveTo>
                <a:lnTo>
                  <a:pt x="81812" y="75518"/>
                </a:lnTo>
                <a:lnTo>
                  <a:pt x="153167" y="75590"/>
                </a:lnTo>
                <a:lnTo>
                  <a:pt x="153713" y="77609"/>
                </a:lnTo>
                <a:lnTo>
                  <a:pt x="153612" y="148272"/>
                </a:lnTo>
                <a:lnTo>
                  <a:pt x="220805" y="148272"/>
                </a:lnTo>
                <a:lnTo>
                  <a:pt x="223321" y="138163"/>
                </a:lnTo>
                <a:lnTo>
                  <a:pt x="225277" y="124119"/>
                </a:lnTo>
                <a:lnTo>
                  <a:pt x="225883" y="108980"/>
                </a:lnTo>
                <a:lnTo>
                  <a:pt x="224416" y="96930"/>
                </a:lnTo>
                <a:lnTo>
                  <a:pt x="221564" y="85140"/>
                </a:lnTo>
                <a:lnTo>
                  <a:pt x="218003" y="75514"/>
                </a:lnTo>
                <a:close/>
              </a:path>
              <a:path w="226060" h="229870">
                <a:moveTo>
                  <a:pt x="76446" y="147827"/>
                </a:moveTo>
                <a:lnTo>
                  <a:pt x="76218" y="148094"/>
                </a:lnTo>
                <a:lnTo>
                  <a:pt x="88702" y="148094"/>
                </a:lnTo>
                <a:lnTo>
                  <a:pt x="76446" y="147827"/>
                </a:lnTo>
                <a:close/>
              </a:path>
              <a:path w="226060" h="229870">
                <a:moveTo>
                  <a:pt x="153713" y="77609"/>
                </a:moveTo>
                <a:lnTo>
                  <a:pt x="153708" y="81216"/>
                </a:lnTo>
                <a:lnTo>
                  <a:pt x="153713" y="77609"/>
                </a:lnTo>
                <a:close/>
              </a:path>
              <a:path w="226060" h="229870">
                <a:moveTo>
                  <a:pt x="77475" y="75514"/>
                </a:moveTo>
                <a:lnTo>
                  <a:pt x="76561" y="78930"/>
                </a:lnTo>
                <a:lnTo>
                  <a:pt x="81812" y="75518"/>
                </a:lnTo>
                <a:lnTo>
                  <a:pt x="77475" y="75514"/>
                </a:lnTo>
                <a:close/>
              </a:path>
              <a:path w="226060" h="229870">
                <a:moveTo>
                  <a:pt x="115196" y="69419"/>
                </a:moveTo>
                <a:lnTo>
                  <a:pt x="115067" y="69456"/>
                </a:lnTo>
                <a:lnTo>
                  <a:pt x="215204" y="69456"/>
                </a:lnTo>
                <a:lnTo>
                  <a:pt x="115196" y="69419"/>
                </a:lnTo>
                <a:close/>
              </a:path>
              <a:path w="226060" h="229870">
                <a:moveTo>
                  <a:pt x="171439" y="19433"/>
                </a:moveTo>
                <a:lnTo>
                  <a:pt x="120337" y="19433"/>
                </a:lnTo>
                <a:lnTo>
                  <a:pt x="132222" y="25585"/>
                </a:lnTo>
                <a:lnTo>
                  <a:pt x="139286" y="36868"/>
                </a:lnTo>
                <a:lnTo>
                  <a:pt x="139794" y="38849"/>
                </a:lnTo>
                <a:lnTo>
                  <a:pt x="140086" y="40436"/>
                </a:lnTo>
                <a:lnTo>
                  <a:pt x="140213" y="41376"/>
                </a:lnTo>
                <a:lnTo>
                  <a:pt x="140365" y="43980"/>
                </a:lnTo>
                <a:lnTo>
                  <a:pt x="137724" y="55444"/>
                </a:lnTo>
                <a:lnTo>
                  <a:pt x="128565" y="65567"/>
                </a:lnTo>
                <a:lnTo>
                  <a:pt x="115196" y="69419"/>
                </a:lnTo>
                <a:lnTo>
                  <a:pt x="215204" y="69456"/>
                </a:lnTo>
                <a:lnTo>
                  <a:pt x="185107" y="28987"/>
                </a:lnTo>
                <a:lnTo>
                  <a:pt x="174847" y="21402"/>
                </a:lnTo>
                <a:lnTo>
                  <a:pt x="171439" y="19433"/>
                </a:lnTo>
                <a:close/>
              </a:path>
              <a:path w="226060" h="229870">
                <a:moveTo>
                  <a:pt x="140365" y="43980"/>
                </a:moveTo>
                <a:lnTo>
                  <a:pt x="115269" y="69253"/>
                </a:lnTo>
                <a:lnTo>
                  <a:pt x="115196" y="69419"/>
                </a:lnTo>
                <a:lnTo>
                  <a:pt x="128565" y="65567"/>
                </a:lnTo>
                <a:lnTo>
                  <a:pt x="137724" y="55444"/>
                </a:lnTo>
                <a:lnTo>
                  <a:pt x="140365" y="43980"/>
                </a:lnTo>
                <a:close/>
              </a:path>
              <a:path w="226060" h="229870">
                <a:moveTo>
                  <a:pt x="120337" y="19433"/>
                </a:moveTo>
                <a:lnTo>
                  <a:pt x="104526" y="22204"/>
                </a:lnTo>
                <a:lnTo>
                  <a:pt x="94147" y="30380"/>
                </a:lnTo>
                <a:lnTo>
                  <a:pt x="89859" y="42187"/>
                </a:lnTo>
                <a:lnTo>
                  <a:pt x="93212" y="56388"/>
                </a:lnTo>
                <a:lnTo>
                  <a:pt x="102165" y="65897"/>
                </a:lnTo>
                <a:lnTo>
                  <a:pt x="111460" y="69253"/>
                </a:lnTo>
                <a:lnTo>
                  <a:pt x="112883" y="69418"/>
                </a:lnTo>
                <a:lnTo>
                  <a:pt x="115071" y="69419"/>
                </a:lnTo>
                <a:lnTo>
                  <a:pt x="120337" y="19433"/>
                </a:lnTo>
                <a:close/>
              </a:path>
              <a:path w="226060" h="229870">
                <a:moveTo>
                  <a:pt x="120337" y="19433"/>
                </a:moveTo>
                <a:lnTo>
                  <a:pt x="139286" y="36868"/>
                </a:lnTo>
                <a:lnTo>
                  <a:pt x="132222" y="25585"/>
                </a:lnTo>
                <a:lnTo>
                  <a:pt x="120337" y="19433"/>
                </a:lnTo>
                <a:close/>
              </a:path>
            </a:pathLst>
          </a:custGeom>
          <a:solidFill>
            <a:srgbClr val="B2D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708354" y="4366094"/>
            <a:ext cx="225883" cy="2295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701971" y="4363186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68" y="65"/>
                </a:moveTo>
                <a:lnTo>
                  <a:pt x="73392" y="9103"/>
                </a:lnTo>
                <a:lnTo>
                  <a:pt x="38532" y="31412"/>
                </a:lnTo>
                <a:lnTo>
                  <a:pt x="13421" y="64159"/>
                </a:lnTo>
                <a:lnTo>
                  <a:pt x="891" y="104512"/>
                </a:lnTo>
                <a:lnTo>
                  <a:pt x="0" y="119164"/>
                </a:lnTo>
                <a:lnTo>
                  <a:pt x="65" y="123158"/>
                </a:lnTo>
                <a:lnTo>
                  <a:pt x="9103" y="164921"/>
                </a:lnTo>
                <a:lnTo>
                  <a:pt x="31412" y="199776"/>
                </a:lnTo>
                <a:lnTo>
                  <a:pt x="64159" y="224890"/>
                </a:lnTo>
                <a:lnTo>
                  <a:pt x="104512" y="237431"/>
                </a:lnTo>
                <a:lnTo>
                  <a:pt x="119164" y="238328"/>
                </a:lnTo>
                <a:lnTo>
                  <a:pt x="119164" y="235381"/>
                </a:lnTo>
                <a:lnTo>
                  <a:pt x="144721" y="235381"/>
                </a:lnTo>
                <a:lnTo>
                  <a:pt x="154161" y="233071"/>
                </a:lnTo>
                <a:lnTo>
                  <a:pt x="155795" y="232458"/>
                </a:lnTo>
                <a:lnTo>
                  <a:pt x="117277" y="232458"/>
                </a:lnTo>
                <a:lnTo>
                  <a:pt x="104364" y="231505"/>
                </a:lnTo>
                <a:lnTo>
                  <a:pt x="56863" y="213396"/>
                </a:lnTo>
                <a:lnTo>
                  <a:pt x="28455" y="187034"/>
                </a:lnTo>
                <a:lnTo>
                  <a:pt x="8628" y="141073"/>
                </a:lnTo>
                <a:lnTo>
                  <a:pt x="6062" y="111894"/>
                </a:lnTo>
                <a:lnTo>
                  <a:pt x="7531" y="99842"/>
                </a:lnTo>
                <a:lnTo>
                  <a:pt x="27662" y="53927"/>
                </a:lnTo>
                <a:lnTo>
                  <a:pt x="57097" y="24315"/>
                </a:lnTo>
                <a:lnTo>
                  <a:pt x="92547" y="8969"/>
                </a:lnTo>
                <a:lnTo>
                  <a:pt x="119164" y="5829"/>
                </a:lnTo>
                <a:lnTo>
                  <a:pt x="115168" y="65"/>
                </a:lnTo>
                <a:close/>
              </a:path>
              <a:path w="238760" h="238760">
                <a:moveTo>
                  <a:pt x="144721" y="235381"/>
                </a:moveTo>
                <a:lnTo>
                  <a:pt x="119164" y="235381"/>
                </a:lnTo>
                <a:lnTo>
                  <a:pt x="126389" y="238109"/>
                </a:lnTo>
                <a:lnTo>
                  <a:pt x="140555" y="236401"/>
                </a:lnTo>
                <a:lnTo>
                  <a:pt x="144721" y="235381"/>
                </a:lnTo>
                <a:close/>
              </a:path>
              <a:path w="238760" h="238760">
                <a:moveTo>
                  <a:pt x="119164" y="0"/>
                </a:moveTo>
                <a:lnTo>
                  <a:pt x="121981" y="5863"/>
                </a:lnTo>
                <a:lnTo>
                  <a:pt x="134746" y="6905"/>
                </a:lnTo>
                <a:lnTo>
                  <a:pt x="147142" y="9389"/>
                </a:lnTo>
                <a:lnTo>
                  <a:pt x="181950" y="25334"/>
                </a:lnTo>
                <a:lnTo>
                  <a:pt x="210401" y="51974"/>
                </a:lnTo>
                <a:lnTo>
                  <a:pt x="229733" y="98026"/>
                </a:lnTo>
                <a:lnTo>
                  <a:pt x="232182" y="127608"/>
                </a:lnTo>
                <a:lnTo>
                  <a:pt x="230603" y="139471"/>
                </a:lnTo>
                <a:lnTo>
                  <a:pt x="209977" y="185075"/>
                </a:lnTo>
                <a:lnTo>
                  <a:pt x="180125" y="214680"/>
                </a:lnTo>
                <a:lnTo>
                  <a:pt x="144592" y="229449"/>
                </a:lnTo>
                <a:lnTo>
                  <a:pt x="117277" y="232458"/>
                </a:lnTo>
                <a:lnTo>
                  <a:pt x="155795" y="232458"/>
                </a:lnTo>
                <a:lnTo>
                  <a:pt x="190615" y="214254"/>
                </a:lnTo>
                <a:lnTo>
                  <a:pt x="218429" y="184084"/>
                </a:lnTo>
                <a:lnTo>
                  <a:pt x="234907" y="144990"/>
                </a:lnTo>
                <a:lnTo>
                  <a:pt x="238262" y="115168"/>
                </a:lnTo>
                <a:lnTo>
                  <a:pt x="236899" y="100649"/>
                </a:lnTo>
                <a:lnTo>
                  <a:pt x="223122" y="60864"/>
                </a:lnTo>
                <a:lnTo>
                  <a:pt x="197019" y="28939"/>
                </a:lnTo>
                <a:lnTo>
                  <a:pt x="161422" y="7706"/>
                </a:lnTo>
                <a:lnTo>
                  <a:pt x="133815" y="891"/>
                </a:lnTo>
                <a:lnTo>
                  <a:pt x="119164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798136" y="4387620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9720" y="42080"/>
                </a:moveTo>
                <a:lnTo>
                  <a:pt x="9258" y="42177"/>
                </a:lnTo>
                <a:lnTo>
                  <a:pt x="12382" y="44755"/>
                </a:lnTo>
                <a:lnTo>
                  <a:pt x="16154" y="46609"/>
                </a:lnTo>
                <a:lnTo>
                  <a:pt x="20294" y="47448"/>
                </a:lnTo>
                <a:lnTo>
                  <a:pt x="9720" y="42080"/>
                </a:lnTo>
                <a:close/>
              </a:path>
              <a:path w="48895" h="47625">
                <a:moveTo>
                  <a:pt x="14028" y="0"/>
                </a:moveTo>
                <a:lnTo>
                  <a:pt x="3896" y="9158"/>
                </a:lnTo>
                <a:lnTo>
                  <a:pt x="0" y="22645"/>
                </a:lnTo>
                <a:lnTo>
                  <a:pt x="1073" y="29961"/>
                </a:lnTo>
                <a:lnTo>
                  <a:pt x="8260" y="41339"/>
                </a:lnTo>
                <a:lnTo>
                  <a:pt x="9720" y="42080"/>
                </a:lnTo>
                <a:lnTo>
                  <a:pt x="13270" y="41332"/>
                </a:lnTo>
                <a:lnTo>
                  <a:pt x="17145" y="40209"/>
                </a:lnTo>
                <a:lnTo>
                  <a:pt x="29066" y="33118"/>
                </a:lnTo>
                <a:lnTo>
                  <a:pt x="36150" y="23571"/>
                </a:lnTo>
                <a:lnTo>
                  <a:pt x="39067" y="12130"/>
                </a:lnTo>
                <a:lnTo>
                  <a:pt x="37218" y="2712"/>
                </a:lnTo>
                <a:lnTo>
                  <a:pt x="31548" y="266"/>
                </a:lnTo>
                <a:lnTo>
                  <a:pt x="14028" y="0"/>
                </a:lnTo>
                <a:close/>
              </a:path>
              <a:path w="48895" h="47625">
                <a:moveTo>
                  <a:pt x="36703" y="89"/>
                </a:moveTo>
                <a:lnTo>
                  <a:pt x="37218" y="2712"/>
                </a:lnTo>
                <a:lnTo>
                  <a:pt x="42729" y="5090"/>
                </a:lnTo>
                <a:lnTo>
                  <a:pt x="48731" y="13156"/>
                </a:lnTo>
                <a:lnTo>
                  <a:pt x="47586" y="8992"/>
                </a:lnTo>
                <a:lnTo>
                  <a:pt x="43243" y="3696"/>
                </a:lnTo>
                <a:lnTo>
                  <a:pt x="36982" y="216"/>
                </a:lnTo>
                <a:lnTo>
                  <a:pt x="36703" y="89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798136" y="4387620"/>
            <a:ext cx="48731" cy="47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4784572" y="4441609"/>
            <a:ext cx="77470" cy="140970"/>
          </a:xfrm>
          <a:custGeom>
            <a:avLst/>
            <a:gdLst/>
            <a:ahLst/>
            <a:cxnLst/>
            <a:rect l="l" t="t" r="r" b="b"/>
            <a:pathLst>
              <a:path w="77470" h="140970">
                <a:moveTo>
                  <a:pt x="1257" y="0"/>
                </a:moveTo>
                <a:lnTo>
                  <a:pt x="342" y="3416"/>
                </a:lnTo>
                <a:lnTo>
                  <a:pt x="228" y="72313"/>
                </a:lnTo>
                <a:lnTo>
                  <a:pt x="0" y="72580"/>
                </a:lnTo>
                <a:lnTo>
                  <a:pt x="12484" y="72580"/>
                </a:lnTo>
                <a:lnTo>
                  <a:pt x="12509" y="140271"/>
                </a:lnTo>
                <a:lnTo>
                  <a:pt x="12928" y="140982"/>
                </a:lnTo>
                <a:lnTo>
                  <a:pt x="14249" y="140982"/>
                </a:lnTo>
                <a:lnTo>
                  <a:pt x="13611" y="140791"/>
                </a:lnTo>
                <a:lnTo>
                  <a:pt x="15284" y="137885"/>
                </a:lnTo>
                <a:lnTo>
                  <a:pt x="23094" y="127765"/>
                </a:lnTo>
                <a:lnTo>
                  <a:pt x="30510" y="117225"/>
                </a:lnTo>
                <a:lnTo>
                  <a:pt x="37172" y="106730"/>
                </a:lnTo>
                <a:lnTo>
                  <a:pt x="37289" y="92944"/>
                </a:lnTo>
                <a:lnTo>
                  <a:pt x="37415" y="85509"/>
                </a:lnTo>
                <a:lnTo>
                  <a:pt x="37515" y="85217"/>
                </a:lnTo>
                <a:lnTo>
                  <a:pt x="48405" y="85217"/>
                </a:lnTo>
                <a:lnTo>
                  <a:pt x="52739" y="74821"/>
                </a:lnTo>
                <a:lnTo>
                  <a:pt x="56679" y="63093"/>
                </a:lnTo>
                <a:lnTo>
                  <a:pt x="59717" y="51077"/>
                </a:lnTo>
                <a:lnTo>
                  <a:pt x="61783" y="38771"/>
                </a:lnTo>
                <a:lnTo>
                  <a:pt x="62807" y="26172"/>
                </a:lnTo>
                <a:lnTo>
                  <a:pt x="62721" y="13274"/>
                </a:lnTo>
                <a:lnTo>
                  <a:pt x="61455" y="76"/>
                </a:lnTo>
                <a:lnTo>
                  <a:pt x="76949" y="76"/>
                </a:lnTo>
                <a:lnTo>
                  <a:pt x="1257" y="0"/>
                </a:lnTo>
                <a:close/>
              </a:path>
              <a:path w="77470" h="140970">
                <a:moveTo>
                  <a:pt x="42113" y="140525"/>
                </a:moveTo>
                <a:lnTo>
                  <a:pt x="42113" y="140792"/>
                </a:lnTo>
                <a:lnTo>
                  <a:pt x="43395" y="140982"/>
                </a:lnTo>
                <a:lnTo>
                  <a:pt x="42789" y="140791"/>
                </a:lnTo>
                <a:lnTo>
                  <a:pt x="42113" y="140525"/>
                </a:lnTo>
                <a:close/>
              </a:path>
              <a:path w="77470" h="140970">
                <a:moveTo>
                  <a:pt x="43556" y="139517"/>
                </a:moveTo>
                <a:lnTo>
                  <a:pt x="42951" y="140855"/>
                </a:lnTo>
                <a:lnTo>
                  <a:pt x="43120" y="140855"/>
                </a:lnTo>
                <a:lnTo>
                  <a:pt x="43216" y="140271"/>
                </a:lnTo>
                <a:lnTo>
                  <a:pt x="43556" y="139517"/>
                </a:lnTo>
                <a:close/>
              </a:path>
              <a:path w="77470" h="140970">
                <a:moveTo>
                  <a:pt x="52375" y="118786"/>
                </a:moveTo>
                <a:lnTo>
                  <a:pt x="48333" y="128915"/>
                </a:lnTo>
                <a:lnTo>
                  <a:pt x="48522" y="128496"/>
                </a:lnTo>
                <a:lnTo>
                  <a:pt x="52375" y="118786"/>
                </a:lnTo>
                <a:close/>
              </a:path>
              <a:path w="77470" h="140970">
                <a:moveTo>
                  <a:pt x="68141" y="42375"/>
                </a:moveTo>
                <a:lnTo>
                  <a:pt x="63632" y="80514"/>
                </a:lnTo>
                <a:lnTo>
                  <a:pt x="52995" y="117225"/>
                </a:lnTo>
                <a:lnTo>
                  <a:pt x="53468" y="116034"/>
                </a:lnTo>
                <a:lnTo>
                  <a:pt x="64288" y="78474"/>
                </a:lnTo>
                <a:lnTo>
                  <a:pt x="67706" y="54109"/>
                </a:lnTo>
                <a:lnTo>
                  <a:pt x="68141" y="42375"/>
                </a:lnTo>
                <a:close/>
              </a:path>
              <a:path w="77470" h="140970">
                <a:moveTo>
                  <a:pt x="48405" y="85217"/>
                </a:moveTo>
                <a:lnTo>
                  <a:pt x="37515" y="85217"/>
                </a:lnTo>
                <a:lnTo>
                  <a:pt x="38061" y="85432"/>
                </a:lnTo>
                <a:lnTo>
                  <a:pt x="42481" y="85509"/>
                </a:lnTo>
                <a:lnTo>
                  <a:pt x="42545" y="93662"/>
                </a:lnTo>
                <a:lnTo>
                  <a:pt x="47967" y="86267"/>
                </a:lnTo>
                <a:lnTo>
                  <a:pt x="48405" y="85217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84572" y="4441609"/>
            <a:ext cx="76949" cy="1409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797742" y="4387837"/>
            <a:ext cx="64325" cy="1948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708354" y="5502122"/>
            <a:ext cx="226060" cy="229870"/>
          </a:xfrm>
          <a:custGeom>
            <a:avLst/>
            <a:gdLst/>
            <a:ahLst/>
            <a:cxnLst/>
            <a:rect l="l" t="t" r="r" b="b"/>
            <a:pathLst>
              <a:path w="226060" h="229870">
                <a:moveTo>
                  <a:pt x="112781" y="0"/>
                </a:moveTo>
                <a:lnTo>
                  <a:pt x="107966" y="3009"/>
                </a:lnTo>
                <a:lnTo>
                  <a:pt x="95528" y="4243"/>
                </a:lnTo>
                <a:lnTo>
                  <a:pt x="83410" y="6888"/>
                </a:lnTo>
                <a:lnTo>
                  <a:pt x="48929" y="23404"/>
                </a:lnTo>
                <a:lnTo>
                  <a:pt x="20412" y="50694"/>
                </a:lnTo>
                <a:lnTo>
                  <a:pt x="2172" y="97005"/>
                </a:lnTo>
                <a:lnTo>
                  <a:pt x="0" y="127500"/>
                </a:lnTo>
                <a:lnTo>
                  <a:pt x="2086" y="140650"/>
                </a:lnTo>
                <a:lnTo>
                  <a:pt x="16770" y="176452"/>
                </a:lnTo>
                <a:lnTo>
                  <a:pt x="51828" y="211759"/>
                </a:lnTo>
                <a:lnTo>
                  <a:pt x="87364" y="226528"/>
                </a:lnTo>
                <a:lnTo>
                  <a:pt x="114682" y="229536"/>
                </a:lnTo>
                <a:lnTo>
                  <a:pt x="127596" y="228583"/>
                </a:lnTo>
                <a:lnTo>
                  <a:pt x="140124" y="226172"/>
                </a:lnTo>
                <a:lnTo>
                  <a:pt x="152235" y="222331"/>
                </a:lnTo>
                <a:lnTo>
                  <a:pt x="163901" y="217088"/>
                </a:lnTo>
                <a:lnTo>
                  <a:pt x="164752" y="216585"/>
                </a:lnTo>
                <a:lnTo>
                  <a:pt x="141915" y="216585"/>
                </a:lnTo>
                <a:lnTo>
                  <a:pt x="89146" y="216484"/>
                </a:lnTo>
                <a:lnTo>
                  <a:pt x="88727" y="215773"/>
                </a:lnTo>
                <a:lnTo>
                  <a:pt x="88702" y="148081"/>
                </a:lnTo>
                <a:lnTo>
                  <a:pt x="76218" y="148081"/>
                </a:lnTo>
                <a:lnTo>
                  <a:pt x="76446" y="147815"/>
                </a:lnTo>
                <a:lnTo>
                  <a:pt x="76561" y="78917"/>
                </a:lnTo>
                <a:lnTo>
                  <a:pt x="77475" y="75501"/>
                </a:lnTo>
                <a:lnTo>
                  <a:pt x="218003" y="75501"/>
                </a:lnTo>
                <a:lnTo>
                  <a:pt x="217287" y="73565"/>
                </a:lnTo>
                <a:lnTo>
                  <a:pt x="215204" y="69443"/>
                </a:lnTo>
                <a:lnTo>
                  <a:pt x="115067" y="69443"/>
                </a:lnTo>
                <a:lnTo>
                  <a:pt x="112883" y="69405"/>
                </a:lnTo>
                <a:lnTo>
                  <a:pt x="111460" y="69240"/>
                </a:lnTo>
                <a:lnTo>
                  <a:pt x="102165" y="65884"/>
                </a:lnTo>
                <a:lnTo>
                  <a:pt x="93212" y="56376"/>
                </a:lnTo>
                <a:lnTo>
                  <a:pt x="89859" y="42174"/>
                </a:lnTo>
                <a:lnTo>
                  <a:pt x="94147" y="30368"/>
                </a:lnTo>
                <a:lnTo>
                  <a:pt x="104526" y="22192"/>
                </a:lnTo>
                <a:lnTo>
                  <a:pt x="120337" y="19421"/>
                </a:lnTo>
                <a:lnTo>
                  <a:pt x="171439" y="19421"/>
                </a:lnTo>
                <a:lnTo>
                  <a:pt x="163749" y="14979"/>
                </a:lnTo>
                <a:lnTo>
                  <a:pt x="151904" y="9834"/>
                </a:lnTo>
                <a:lnTo>
                  <a:pt x="139400" y="6047"/>
                </a:lnTo>
                <a:lnTo>
                  <a:pt x="126329" y="3708"/>
                </a:lnTo>
                <a:lnTo>
                  <a:pt x="112781" y="2908"/>
                </a:lnTo>
                <a:lnTo>
                  <a:pt x="112781" y="0"/>
                </a:lnTo>
                <a:close/>
              </a:path>
              <a:path w="226060" h="229870">
                <a:moveTo>
                  <a:pt x="141915" y="216555"/>
                </a:moveTo>
                <a:lnTo>
                  <a:pt x="164752" y="216585"/>
                </a:lnTo>
                <a:lnTo>
                  <a:pt x="141915" y="216555"/>
                </a:lnTo>
                <a:close/>
              </a:path>
              <a:path w="226060" h="229870">
                <a:moveTo>
                  <a:pt x="153192" y="148056"/>
                </a:moveTo>
                <a:lnTo>
                  <a:pt x="142042" y="148132"/>
                </a:lnTo>
                <a:lnTo>
                  <a:pt x="141915" y="216555"/>
                </a:lnTo>
                <a:lnTo>
                  <a:pt x="164752" y="216585"/>
                </a:lnTo>
                <a:lnTo>
                  <a:pt x="195934" y="193232"/>
                </a:lnTo>
                <a:lnTo>
                  <a:pt x="220089" y="151137"/>
                </a:lnTo>
                <a:lnTo>
                  <a:pt x="220805" y="148259"/>
                </a:lnTo>
                <a:lnTo>
                  <a:pt x="153612" y="148259"/>
                </a:lnTo>
                <a:lnTo>
                  <a:pt x="153192" y="148056"/>
                </a:lnTo>
                <a:close/>
              </a:path>
              <a:path w="226060" h="229870">
                <a:moveTo>
                  <a:pt x="113234" y="202511"/>
                </a:moveTo>
                <a:lnTo>
                  <a:pt x="113048" y="216484"/>
                </a:lnTo>
                <a:lnTo>
                  <a:pt x="113150" y="210473"/>
                </a:lnTo>
                <a:lnTo>
                  <a:pt x="113234" y="202511"/>
                </a:lnTo>
                <a:close/>
              </a:path>
              <a:path w="226060" h="229870">
                <a:moveTo>
                  <a:pt x="114280" y="160934"/>
                </a:moveTo>
                <a:lnTo>
                  <a:pt x="113568" y="161201"/>
                </a:lnTo>
                <a:lnTo>
                  <a:pt x="113234" y="202511"/>
                </a:lnTo>
                <a:lnTo>
                  <a:pt x="113150" y="210473"/>
                </a:lnTo>
                <a:lnTo>
                  <a:pt x="113048" y="216484"/>
                </a:lnTo>
                <a:lnTo>
                  <a:pt x="119614" y="216484"/>
                </a:lnTo>
                <a:lnTo>
                  <a:pt x="118331" y="216293"/>
                </a:lnTo>
                <a:lnTo>
                  <a:pt x="118567" y="186865"/>
                </a:lnTo>
                <a:lnTo>
                  <a:pt x="118699" y="161010"/>
                </a:lnTo>
                <a:lnTo>
                  <a:pt x="114280" y="160934"/>
                </a:lnTo>
                <a:close/>
              </a:path>
              <a:path w="226060" h="229870">
                <a:moveTo>
                  <a:pt x="218003" y="75501"/>
                </a:moveTo>
                <a:lnTo>
                  <a:pt x="81812" y="75505"/>
                </a:lnTo>
                <a:lnTo>
                  <a:pt x="153167" y="75577"/>
                </a:lnTo>
                <a:lnTo>
                  <a:pt x="153713" y="77597"/>
                </a:lnTo>
                <a:lnTo>
                  <a:pt x="153612" y="148259"/>
                </a:lnTo>
                <a:lnTo>
                  <a:pt x="220805" y="148259"/>
                </a:lnTo>
                <a:lnTo>
                  <a:pt x="223321" y="138151"/>
                </a:lnTo>
                <a:lnTo>
                  <a:pt x="225277" y="124106"/>
                </a:lnTo>
                <a:lnTo>
                  <a:pt x="225883" y="108968"/>
                </a:lnTo>
                <a:lnTo>
                  <a:pt x="224416" y="96917"/>
                </a:lnTo>
                <a:lnTo>
                  <a:pt x="221564" y="85127"/>
                </a:lnTo>
                <a:lnTo>
                  <a:pt x="218003" y="75501"/>
                </a:lnTo>
                <a:close/>
              </a:path>
              <a:path w="226060" h="229870">
                <a:moveTo>
                  <a:pt x="76446" y="147815"/>
                </a:moveTo>
                <a:lnTo>
                  <a:pt x="76218" y="148081"/>
                </a:lnTo>
                <a:lnTo>
                  <a:pt x="88702" y="148081"/>
                </a:lnTo>
                <a:lnTo>
                  <a:pt x="76446" y="147815"/>
                </a:lnTo>
                <a:close/>
              </a:path>
              <a:path w="226060" h="229870">
                <a:moveTo>
                  <a:pt x="153713" y="77597"/>
                </a:moveTo>
                <a:lnTo>
                  <a:pt x="153708" y="81203"/>
                </a:lnTo>
                <a:lnTo>
                  <a:pt x="153713" y="77597"/>
                </a:lnTo>
                <a:close/>
              </a:path>
              <a:path w="226060" h="229870">
                <a:moveTo>
                  <a:pt x="77475" y="75501"/>
                </a:moveTo>
                <a:lnTo>
                  <a:pt x="76561" y="78917"/>
                </a:lnTo>
                <a:lnTo>
                  <a:pt x="81812" y="75505"/>
                </a:lnTo>
                <a:lnTo>
                  <a:pt x="77475" y="75501"/>
                </a:lnTo>
                <a:close/>
              </a:path>
              <a:path w="226060" h="229870">
                <a:moveTo>
                  <a:pt x="115196" y="69406"/>
                </a:moveTo>
                <a:lnTo>
                  <a:pt x="115067" y="69443"/>
                </a:lnTo>
                <a:lnTo>
                  <a:pt x="215204" y="69443"/>
                </a:lnTo>
                <a:lnTo>
                  <a:pt x="115196" y="69406"/>
                </a:lnTo>
                <a:close/>
              </a:path>
              <a:path w="226060" h="229870">
                <a:moveTo>
                  <a:pt x="171439" y="19421"/>
                </a:moveTo>
                <a:lnTo>
                  <a:pt x="120337" y="19421"/>
                </a:lnTo>
                <a:lnTo>
                  <a:pt x="132222" y="25572"/>
                </a:lnTo>
                <a:lnTo>
                  <a:pt x="139286" y="36855"/>
                </a:lnTo>
                <a:lnTo>
                  <a:pt x="139794" y="38836"/>
                </a:lnTo>
                <a:lnTo>
                  <a:pt x="140086" y="40424"/>
                </a:lnTo>
                <a:lnTo>
                  <a:pt x="140213" y="41363"/>
                </a:lnTo>
                <a:lnTo>
                  <a:pt x="140365" y="43967"/>
                </a:lnTo>
                <a:lnTo>
                  <a:pt x="137724" y="55432"/>
                </a:lnTo>
                <a:lnTo>
                  <a:pt x="128565" y="65554"/>
                </a:lnTo>
                <a:lnTo>
                  <a:pt x="115196" y="69406"/>
                </a:lnTo>
                <a:lnTo>
                  <a:pt x="215204" y="69443"/>
                </a:lnTo>
                <a:lnTo>
                  <a:pt x="185107" y="28974"/>
                </a:lnTo>
                <a:lnTo>
                  <a:pt x="174847" y="21389"/>
                </a:lnTo>
                <a:lnTo>
                  <a:pt x="171439" y="19421"/>
                </a:lnTo>
                <a:close/>
              </a:path>
              <a:path w="226060" h="229870">
                <a:moveTo>
                  <a:pt x="140365" y="43967"/>
                </a:moveTo>
                <a:lnTo>
                  <a:pt x="115269" y="69240"/>
                </a:lnTo>
                <a:lnTo>
                  <a:pt x="115196" y="69406"/>
                </a:lnTo>
                <a:lnTo>
                  <a:pt x="128565" y="65554"/>
                </a:lnTo>
                <a:lnTo>
                  <a:pt x="137724" y="55432"/>
                </a:lnTo>
                <a:lnTo>
                  <a:pt x="140365" y="43967"/>
                </a:lnTo>
                <a:close/>
              </a:path>
              <a:path w="226060" h="229870">
                <a:moveTo>
                  <a:pt x="120337" y="19421"/>
                </a:moveTo>
                <a:lnTo>
                  <a:pt x="104526" y="22192"/>
                </a:lnTo>
                <a:lnTo>
                  <a:pt x="94147" y="30368"/>
                </a:lnTo>
                <a:lnTo>
                  <a:pt x="89859" y="42174"/>
                </a:lnTo>
                <a:lnTo>
                  <a:pt x="93212" y="56376"/>
                </a:lnTo>
                <a:lnTo>
                  <a:pt x="102165" y="65884"/>
                </a:lnTo>
                <a:lnTo>
                  <a:pt x="111460" y="69240"/>
                </a:lnTo>
                <a:lnTo>
                  <a:pt x="112883" y="69405"/>
                </a:lnTo>
                <a:lnTo>
                  <a:pt x="115071" y="69406"/>
                </a:lnTo>
                <a:lnTo>
                  <a:pt x="120337" y="19421"/>
                </a:lnTo>
                <a:close/>
              </a:path>
              <a:path w="226060" h="229870">
                <a:moveTo>
                  <a:pt x="120337" y="19421"/>
                </a:moveTo>
                <a:lnTo>
                  <a:pt x="139286" y="36855"/>
                </a:lnTo>
                <a:lnTo>
                  <a:pt x="132222" y="25572"/>
                </a:lnTo>
                <a:lnTo>
                  <a:pt x="120337" y="19421"/>
                </a:lnTo>
                <a:close/>
              </a:path>
            </a:pathLst>
          </a:custGeom>
          <a:solidFill>
            <a:srgbClr val="B2D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708354" y="5502122"/>
            <a:ext cx="225883" cy="2295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701971" y="5499201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68" y="65"/>
                </a:moveTo>
                <a:lnTo>
                  <a:pt x="73392" y="9103"/>
                </a:lnTo>
                <a:lnTo>
                  <a:pt x="38532" y="31412"/>
                </a:lnTo>
                <a:lnTo>
                  <a:pt x="13421" y="64159"/>
                </a:lnTo>
                <a:lnTo>
                  <a:pt x="891" y="104512"/>
                </a:lnTo>
                <a:lnTo>
                  <a:pt x="0" y="119164"/>
                </a:lnTo>
                <a:lnTo>
                  <a:pt x="65" y="123158"/>
                </a:lnTo>
                <a:lnTo>
                  <a:pt x="9103" y="164921"/>
                </a:lnTo>
                <a:lnTo>
                  <a:pt x="31412" y="199776"/>
                </a:lnTo>
                <a:lnTo>
                  <a:pt x="64159" y="224890"/>
                </a:lnTo>
                <a:lnTo>
                  <a:pt x="104512" y="237431"/>
                </a:lnTo>
                <a:lnTo>
                  <a:pt x="119164" y="238328"/>
                </a:lnTo>
                <a:lnTo>
                  <a:pt x="119164" y="235394"/>
                </a:lnTo>
                <a:lnTo>
                  <a:pt x="144669" y="235394"/>
                </a:lnTo>
                <a:lnTo>
                  <a:pt x="154161" y="233071"/>
                </a:lnTo>
                <a:lnTo>
                  <a:pt x="155795" y="232458"/>
                </a:lnTo>
                <a:lnTo>
                  <a:pt x="117277" y="232458"/>
                </a:lnTo>
                <a:lnTo>
                  <a:pt x="104364" y="231505"/>
                </a:lnTo>
                <a:lnTo>
                  <a:pt x="56863" y="213396"/>
                </a:lnTo>
                <a:lnTo>
                  <a:pt x="28455" y="187034"/>
                </a:lnTo>
                <a:lnTo>
                  <a:pt x="8628" y="141073"/>
                </a:lnTo>
                <a:lnTo>
                  <a:pt x="6062" y="111894"/>
                </a:lnTo>
                <a:lnTo>
                  <a:pt x="7531" y="99842"/>
                </a:lnTo>
                <a:lnTo>
                  <a:pt x="27662" y="53927"/>
                </a:lnTo>
                <a:lnTo>
                  <a:pt x="57097" y="24315"/>
                </a:lnTo>
                <a:lnTo>
                  <a:pt x="92547" y="8969"/>
                </a:lnTo>
                <a:lnTo>
                  <a:pt x="119164" y="5829"/>
                </a:lnTo>
                <a:lnTo>
                  <a:pt x="115168" y="65"/>
                </a:lnTo>
                <a:close/>
              </a:path>
              <a:path w="238760" h="238760">
                <a:moveTo>
                  <a:pt x="144669" y="235394"/>
                </a:moveTo>
                <a:lnTo>
                  <a:pt x="119164" y="235394"/>
                </a:lnTo>
                <a:lnTo>
                  <a:pt x="126389" y="238109"/>
                </a:lnTo>
                <a:lnTo>
                  <a:pt x="140555" y="236401"/>
                </a:lnTo>
                <a:lnTo>
                  <a:pt x="144669" y="235394"/>
                </a:lnTo>
                <a:close/>
              </a:path>
              <a:path w="238760" h="238760">
                <a:moveTo>
                  <a:pt x="119164" y="0"/>
                </a:moveTo>
                <a:lnTo>
                  <a:pt x="121981" y="5863"/>
                </a:lnTo>
                <a:lnTo>
                  <a:pt x="134746" y="6905"/>
                </a:lnTo>
                <a:lnTo>
                  <a:pt x="147142" y="9389"/>
                </a:lnTo>
                <a:lnTo>
                  <a:pt x="181950" y="25334"/>
                </a:lnTo>
                <a:lnTo>
                  <a:pt x="210401" y="51974"/>
                </a:lnTo>
                <a:lnTo>
                  <a:pt x="229733" y="98026"/>
                </a:lnTo>
                <a:lnTo>
                  <a:pt x="232182" y="127608"/>
                </a:lnTo>
                <a:lnTo>
                  <a:pt x="230603" y="139471"/>
                </a:lnTo>
                <a:lnTo>
                  <a:pt x="209977" y="185075"/>
                </a:lnTo>
                <a:lnTo>
                  <a:pt x="180125" y="214680"/>
                </a:lnTo>
                <a:lnTo>
                  <a:pt x="144592" y="229449"/>
                </a:lnTo>
                <a:lnTo>
                  <a:pt x="117277" y="232458"/>
                </a:lnTo>
                <a:lnTo>
                  <a:pt x="155795" y="232458"/>
                </a:lnTo>
                <a:lnTo>
                  <a:pt x="190615" y="214254"/>
                </a:lnTo>
                <a:lnTo>
                  <a:pt x="218429" y="184084"/>
                </a:lnTo>
                <a:lnTo>
                  <a:pt x="234907" y="144990"/>
                </a:lnTo>
                <a:lnTo>
                  <a:pt x="238262" y="115168"/>
                </a:lnTo>
                <a:lnTo>
                  <a:pt x="236899" y="100649"/>
                </a:lnTo>
                <a:lnTo>
                  <a:pt x="223122" y="60864"/>
                </a:lnTo>
                <a:lnTo>
                  <a:pt x="197019" y="28939"/>
                </a:lnTo>
                <a:lnTo>
                  <a:pt x="161422" y="7706"/>
                </a:lnTo>
                <a:lnTo>
                  <a:pt x="133815" y="891"/>
                </a:lnTo>
                <a:lnTo>
                  <a:pt x="119164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798136" y="5523635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9720" y="42080"/>
                </a:moveTo>
                <a:lnTo>
                  <a:pt x="9258" y="42177"/>
                </a:lnTo>
                <a:lnTo>
                  <a:pt x="12382" y="44755"/>
                </a:lnTo>
                <a:lnTo>
                  <a:pt x="16154" y="46609"/>
                </a:lnTo>
                <a:lnTo>
                  <a:pt x="20294" y="47448"/>
                </a:lnTo>
                <a:lnTo>
                  <a:pt x="9720" y="42080"/>
                </a:lnTo>
                <a:close/>
              </a:path>
              <a:path w="48895" h="47625">
                <a:moveTo>
                  <a:pt x="14028" y="0"/>
                </a:moveTo>
                <a:lnTo>
                  <a:pt x="3896" y="9158"/>
                </a:lnTo>
                <a:lnTo>
                  <a:pt x="0" y="22645"/>
                </a:lnTo>
                <a:lnTo>
                  <a:pt x="1073" y="29961"/>
                </a:lnTo>
                <a:lnTo>
                  <a:pt x="8260" y="41339"/>
                </a:lnTo>
                <a:lnTo>
                  <a:pt x="9720" y="42080"/>
                </a:lnTo>
                <a:lnTo>
                  <a:pt x="13270" y="41332"/>
                </a:lnTo>
                <a:lnTo>
                  <a:pt x="17145" y="40209"/>
                </a:lnTo>
                <a:lnTo>
                  <a:pt x="29066" y="33118"/>
                </a:lnTo>
                <a:lnTo>
                  <a:pt x="36150" y="23571"/>
                </a:lnTo>
                <a:lnTo>
                  <a:pt x="39067" y="12130"/>
                </a:lnTo>
                <a:lnTo>
                  <a:pt x="37218" y="2712"/>
                </a:lnTo>
                <a:lnTo>
                  <a:pt x="31548" y="266"/>
                </a:lnTo>
                <a:lnTo>
                  <a:pt x="14028" y="0"/>
                </a:lnTo>
                <a:close/>
              </a:path>
              <a:path w="48895" h="47625">
                <a:moveTo>
                  <a:pt x="36703" y="89"/>
                </a:moveTo>
                <a:lnTo>
                  <a:pt x="37218" y="2712"/>
                </a:lnTo>
                <a:lnTo>
                  <a:pt x="42729" y="5090"/>
                </a:lnTo>
                <a:lnTo>
                  <a:pt x="48731" y="13156"/>
                </a:lnTo>
                <a:lnTo>
                  <a:pt x="47586" y="8992"/>
                </a:lnTo>
                <a:lnTo>
                  <a:pt x="43243" y="3696"/>
                </a:lnTo>
                <a:lnTo>
                  <a:pt x="36982" y="216"/>
                </a:lnTo>
                <a:lnTo>
                  <a:pt x="36703" y="89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798136" y="5523635"/>
            <a:ext cx="48731" cy="47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4784572" y="5577624"/>
            <a:ext cx="77470" cy="140970"/>
          </a:xfrm>
          <a:custGeom>
            <a:avLst/>
            <a:gdLst/>
            <a:ahLst/>
            <a:cxnLst/>
            <a:rect l="l" t="t" r="r" b="b"/>
            <a:pathLst>
              <a:path w="77470" h="140970">
                <a:moveTo>
                  <a:pt x="1257" y="0"/>
                </a:moveTo>
                <a:lnTo>
                  <a:pt x="342" y="3416"/>
                </a:lnTo>
                <a:lnTo>
                  <a:pt x="228" y="72313"/>
                </a:lnTo>
                <a:lnTo>
                  <a:pt x="0" y="72580"/>
                </a:lnTo>
                <a:lnTo>
                  <a:pt x="12484" y="72580"/>
                </a:lnTo>
                <a:lnTo>
                  <a:pt x="12509" y="140271"/>
                </a:lnTo>
                <a:lnTo>
                  <a:pt x="12928" y="140982"/>
                </a:lnTo>
                <a:lnTo>
                  <a:pt x="14249" y="140982"/>
                </a:lnTo>
                <a:lnTo>
                  <a:pt x="13611" y="140791"/>
                </a:lnTo>
                <a:lnTo>
                  <a:pt x="15284" y="137885"/>
                </a:lnTo>
                <a:lnTo>
                  <a:pt x="23094" y="127765"/>
                </a:lnTo>
                <a:lnTo>
                  <a:pt x="30510" y="117225"/>
                </a:lnTo>
                <a:lnTo>
                  <a:pt x="37172" y="106730"/>
                </a:lnTo>
                <a:lnTo>
                  <a:pt x="37289" y="92944"/>
                </a:lnTo>
                <a:lnTo>
                  <a:pt x="37415" y="85509"/>
                </a:lnTo>
                <a:lnTo>
                  <a:pt x="37515" y="85217"/>
                </a:lnTo>
                <a:lnTo>
                  <a:pt x="48405" y="85217"/>
                </a:lnTo>
                <a:lnTo>
                  <a:pt x="52739" y="74821"/>
                </a:lnTo>
                <a:lnTo>
                  <a:pt x="56679" y="63093"/>
                </a:lnTo>
                <a:lnTo>
                  <a:pt x="59717" y="51077"/>
                </a:lnTo>
                <a:lnTo>
                  <a:pt x="61783" y="38771"/>
                </a:lnTo>
                <a:lnTo>
                  <a:pt x="62807" y="26172"/>
                </a:lnTo>
                <a:lnTo>
                  <a:pt x="62721" y="13274"/>
                </a:lnTo>
                <a:lnTo>
                  <a:pt x="61455" y="76"/>
                </a:lnTo>
                <a:lnTo>
                  <a:pt x="76949" y="76"/>
                </a:lnTo>
                <a:lnTo>
                  <a:pt x="1257" y="0"/>
                </a:lnTo>
                <a:close/>
              </a:path>
              <a:path w="77470" h="140970">
                <a:moveTo>
                  <a:pt x="42113" y="140525"/>
                </a:moveTo>
                <a:lnTo>
                  <a:pt x="42113" y="140792"/>
                </a:lnTo>
                <a:lnTo>
                  <a:pt x="43395" y="140982"/>
                </a:lnTo>
                <a:lnTo>
                  <a:pt x="42789" y="140791"/>
                </a:lnTo>
                <a:lnTo>
                  <a:pt x="42113" y="140525"/>
                </a:lnTo>
                <a:close/>
              </a:path>
              <a:path w="77470" h="140970">
                <a:moveTo>
                  <a:pt x="43556" y="139517"/>
                </a:moveTo>
                <a:lnTo>
                  <a:pt x="42951" y="140855"/>
                </a:lnTo>
                <a:lnTo>
                  <a:pt x="43120" y="140855"/>
                </a:lnTo>
                <a:lnTo>
                  <a:pt x="43216" y="140271"/>
                </a:lnTo>
                <a:lnTo>
                  <a:pt x="43556" y="139517"/>
                </a:lnTo>
                <a:close/>
              </a:path>
              <a:path w="77470" h="140970">
                <a:moveTo>
                  <a:pt x="52375" y="118786"/>
                </a:moveTo>
                <a:lnTo>
                  <a:pt x="48333" y="128915"/>
                </a:lnTo>
                <a:lnTo>
                  <a:pt x="48522" y="128496"/>
                </a:lnTo>
                <a:lnTo>
                  <a:pt x="52375" y="118786"/>
                </a:lnTo>
                <a:close/>
              </a:path>
              <a:path w="77470" h="140970">
                <a:moveTo>
                  <a:pt x="68141" y="42375"/>
                </a:moveTo>
                <a:lnTo>
                  <a:pt x="63632" y="80514"/>
                </a:lnTo>
                <a:lnTo>
                  <a:pt x="52995" y="117225"/>
                </a:lnTo>
                <a:lnTo>
                  <a:pt x="53468" y="116034"/>
                </a:lnTo>
                <a:lnTo>
                  <a:pt x="64288" y="78474"/>
                </a:lnTo>
                <a:lnTo>
                  <a:pt x="67706" y="54109"/>
                </a:lnTo>
                <a:lnTo>
                  <a:pt x="68141" y="42375"/>
                </a:lnTo>
                <a:close/>
              </a:path>
              <a:path w="77470" h="140970">
                <a:moveTo>
                  <a:pt x="48405" y="85217"/>
                </a:moveTo>
                <a:lnTo>
                  <a:pt x="37515" y="85217"/>
                </a:lnTo>
                <a:lnTo>
                  <a:pt x="38061" y="85432"/>
                </a:lnTo>
                <a:lnTo>
                  <a:pt x="42481" y="85509"/>
                </a:lnTo>
                <a:lnTo>
                  <a:pt x="42545" y="93662"/>
                </a:lnTo>
                <a:lnTo>
                  <a:pt x="47967" y="86267"/>
                </a:lnTo>
                <a:lnTo>
                  <a:pt x="48405" y="85217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4784572" y="5577624"/>
            <a:ext cx="76949" cy="1409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797742" y="5523852"/>
            <a:ext cx="64325" cy="1948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6066409" y="5777991"/>
            <a:ext cx="37592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14" dirty="0">
                <a:latin typeface="Arial Unicode MS"/>
                <a:cs typeface="Arial Unicode MS"/>
              </a:rPr>
              <a:t>작업시점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6137866" y="5502122"/>
            <a:ext cx="226060" cy="229870"/>
          </a:xfrm>
          <a:custGeom>
            <a:avLst/>
            <a:gdLst/>
            <a:ahLst/>
            <a:cxnLst/>
            <a:rect l="l" t="t" r="r" b="b"/>
            <a:pathLst>
              <a:path w="226060" h="229870">
                <a:moveTo>
                  <a:pt x="112781" y="0"/>
                </a:moveTo>
                <a:lnTo>
                  <a:pt x="107966" y="3009"/>
                </a:lnTo>
                <a:lnTo>
                  <a:pt x="95528" y="4243"/>
                </a:lnTo>
                <a:lnTo>
                  <a:pt x="83410" y="6888"/>
                </a:lnTo>
                <a:lnTo>
                  <a:pt x="48929" y="23404"/>
                </a:lnTo>
                <a:lnTo>
                  <a:pt x="20412" y="50694"/>
                </a:lnTo>
                <a:lnTo>
                  <a:pt x="2172" y="97005"/>
                </a:lnTo>
                <a:lnTo>
                  <a:pt x="0" y="127500"/>
                </a:lnTo>
                <a:lnTo>
                  <a:pt x="2086" y="140650"/>
                </a:lnTo>
                <a:lnTo>
                  <a:pt x="16770" y="176452"/>
                </a:lnTo>
                <a:lnTo>
                  <a:pt x="51828" y="211759"/>
                </a:lnTo>
                <a:lnTo>
                  <a:pt x="87364" y="226528"/>
                </a:lnTo>
                <a:lnTo>
                  <a:pt x="114682" y="229536"/>
                </a:lnTo>
                <a:lnTo>
                  <a:pt x="127596" y="228583"/>
                </a:lnTo>
                <a:lnTo>
                  <a:pt x="140124" y="226172"/>
                </a:lnTo>
                <a:lnTo>
                  <a:pt x="152235" y="222331"/>
                </a:lnTo>
                <a:lnTo>
                  <a:pt x="163901" y="217088"/>
                </a:lnTo>
                <a:lnTo>
                  <a:pt x="164752" y="216585"/>
                </a:lnTo>
                <a:lnTo>
                  <a:pt x="141915" y="216585"/>
                </a:lnTo>
                <a:lnTo>
                  <a:pt x="89146" y="216484"/>
                </a:lnTo>
                <a:lnTo>
                  <a:pt x="88727" y="215773"/>
                </a:lnTo>
                <a:lnTo>
                  <a:pt x="88702" y="148081"/>
                </a:lnTo>
                <a:lnTo>
                  <a:pt x="76218" y="148081"/>
                </a:lnTo>
                <a:lnTo>
                  <a:pt x="76446" y="147815"/>
                </a:lnTo>
                <a:lnTo>
                  <a:pt x="76561" y="78917"/>
                </a:lnTo>
                <a:lnTo>
                  <a:pt x="77475" y="75501"/>
                </a:lnTo>
                <a:lnTo>
                  <a:pt x="218003" y="75501"/>
                </a:lnTo>
                <a:lnTo>
                  <a:pt x="217287" y="73565"/>
                </a:lnTo>
                <a:lnTo>
                  <a:pt x="215204" y="69443"/>
                </a:lnTo>
                <a:lnTo>
                  <a:pt x="115067" y="69443"/>
                </a:lnTo>
                <a:lnTo>
                  <a:pt x="112883" y="69405"/>
                </a:lnTo>
                <a:lnTo>
                  <a:pt x="111460" y="69240"/>
                </a:lnTo>
                <a:lnTo>
                  <a:pt x="102165" y="65884"/>
                </a:lnTo>
                <a:lnTo>
                  <a:pt x="93212" y="56376"/>
                </a:lnTo>
                <a:lnTo>
                  <a:pt x="89859" y="42174"/>
                </a:lnTo>
                <a:lnTo>
                  <a:pt x="94147" y="30368"/>
                </a:lnTo>
                <a:lnTo>
                  <a:pt x="104526" y="22192"/>
                </a:lnTo>
                <a:lnTo>
                  <a:pt x="120337" y="19421"/>
                </a:lnTo>
                <a:lnTo>
                  <a:pt x="171439" y="19421"/>
                </a:lnTo>
                <a:lnTo>
                  <a:pt x="163749" y="14979"/>
                </a:lnTo>
                <a:lnTo>
                  <a:pt x="151904" y="9834"/>
                </a:lnTo>
                <a:lnTo>
                  <a:pt x="139400" y="6047"/>
                </a:lnTo>
                <a:lnTo>
                  <a:pt x="126329" y="3708"/>
                </a:lnTo>
                <a:lnTo>
                  <a:pt x="112781" y="2908"/>
                </a:lnTo>
                <a:lnTo>
                  <a:pt x="112781" y="0"/>
                </a:lnTo>
                <a:close/>
              </a:path>
              <a:path w="226060" h="229870">
                <a:moveTo>
                  <a:pt x="141915" y="216555"/>
                </a:moveTo>
                <a:lnTo>
                  <a:pt x="164752" y="216585"/>
                </a:lnTo>
                <a:lnTo>
                  <a:pt x="141915" y="216555"/>
                </a:lnTo>
                <a:close/>
              </a:path>
              <a:path w="226060" h="229870">
                <a:moveTo>
                  <a:pt x="153192" y="148056"/>
                </a:moveTo>
                <a:lnTo>
                  <a:pt x="142042" y="148132"/>
                </a:lnTo>
                <a:lnTo>
                  <a:pt x="141915" y="216555"/>
                </a:lnTo>
                <a:lnTo>
                  <a:pt x="164752" y="216585"/>
                </a:lnTo>
                <a:lnTo>
                  <a:pt x="195934" y="193232"/>
                </a:lnTo>
                <a:lnTo>
                  <a:pt x="220089" y="151137"/>
                </a:lnTo>
                <a:lnTo>
                  <a:pt x="220805" y="148259"/>
                </a:lnTo>
                <a:lnTo>
                  <a:pt x="153612" y="148259"/>
                </a:lnTo>
                <a:lnTo>
                  <a:pt x="153192" y="148056"/>
                </a:lnTo>
                <a:close/>
              </a:path>
              <a:path w="226060" h="229870">
                <a:moveTo>
                  <a:pt x="113234" y="202511"/>
                </a:moveTo>
                <a:lnTo>
                  <a:pt x="113048" y="216484"/>
                </a:lnTo>
                <a:lnTo>
                  <a:pt x="113150" y="210473"/>
                </a:lnTo>
                <a:lnTo>
                  <a:pt x="113234" y="202511"/>
                </a:lnTo>
                <a:close/>
              </a:path>
              <a:path w="226060" h="229870">
                <a:moveTo>
                  <a:pt x="114280" y="160934"/>
                </a:moveTo>
                <a:lnTo>
                  <a:pt x="113568" y="161201"/>
                </a:lnTo>
                <a:lnTo>
                  <a:pt x="113234" y="202511"/>
                </a:lnTo>
                <a:lnTo>
                  <a:pt x="113150" y="210473"/>
                </a:lnTo>
                <a:lnTo>
                  <a:pt x="113048" y="216484"/>
                </a:lnTo>
                <a:lnTo>
                  <a:pt x="119614" y="216484"/>
                </a:lnTo>
                <a:lnTo>
                  <a:pt x="118331" y="216293"/>
                </a:lnTo>
                <a:lnTo>
                  <a:pt x="118569" y="193232"/>
                </a:lnTo>
                <a:lnTo>
                  <a:pt x="118644" y="184113"/>
                </a:lnTo>
                <a:lnTo>
                  <a:pt x="118699" y="161010"/>
                </a:lnTo>
                <a:lnTo>
                  <a:pt x="114280" y="160934"/>
                </a:lnTo>
                <a:close/>
              </a:path>
              <a:path w="226060" h="229870">
                <a:moveTo>
                  <a:pt x="218003" y="75501"/>
                </a:moveTo>
                <a:lnTo>
                  <a:pt x="81812" y="75505"/>
                </a:lnTo>
                <a:lnTo>
                  <a:pt x="153167" y="75577"/>
                </a:lnTo>
                <a:lnTo>
                  <a:pt x="153713" y="77597"/>
                </a:lnTo>
                <a:lnTo>
                  <a:pt x="153612" y="148259"/>
                </a:lnTo>
                <a:lnTo>
                  <a:pt x="220805" y="148259"/>
                </a:lnTo>
                <a:lnTo>
                  <a:pt x="223321" y="138151"/>
                </a:lnTo>
                <a:lnTo>
                  <a:pt x="225277" y="124106"/>
                </a:lnTo>
                <a:lnTo>
                  <a:pt x="225883" y="108968"/>
                </a:lnTo>
                <a:lnTo>
                  <a:pt x="224416" y="96917"/>
                </a:lnTo>
                <a:lnTo>
                  <a:pt x="221564" y="85127"/>
                </a:lnTo>
                <a:lnTo>
                  <a:pt x="218003" y="75501"/>
                </a:lnTo>
                <a:close/>
              </a:path>
              <a:path w="226060" h="229870">
                <a:moveTo>
                  <a:pt x="76446" y="147815"/>
                </a:moveTo>
                <a:lnTo>
                  <a:pt x="76218" y="148081"/>
                </a:lnTo>
                <a:lnTo>
                  <a:pt x="88702" y="148081"/>
                </a:lnTo>
                <a:lnTo>
                  <a:pt x="76446" y="147815"/>
                </a:lnTo>
                <a:close/>
              </a:path>
              <a:path w="226060" h="229870">
                <a:moveTo>
                  <a:pt x="153713" y="77597"/>
                </a:moveTo>
                <a:lnTo>
                  <a:pt x="153708" y="81203"/>
                </a:lnTo>
                <a:lnTo>
                  <a:pt x="153713" y="77597"/>
                </a:lnTo>
                <a:close/>
              </a:path>
              <a:path w="226060" h="229870">
                <a:moveTo>
                  <a:pt x="77475" y="75501"/>
                </a:moveTo>
                <a:lnTo>
                  <a:pt x="76561" y="78917"/>
                </a:lnTo>
                <a:lnTo>
                  <a:pt x="81812" y="75505"/>
                </a:lnTo>
                <a:lnTo>
                  <a:pt x="77475" y="75501"/>
                </a:lnTo>
                <a:close/>
              </a:path>
              <a:path w="226060" h="229870">
                <a:moveTo>
                  <a:pt x="115196" y="69406"/>
                </a:moveTo>
                <a:lnTo>
                  <a:pt x="115067" y="69443"/>
                </a:lnTo>
                <a:lnTo>
                  <a:pt x="215204" y="69443"/>
                </a:lnTo>
                <a:lnTo>
                  <a:pt x="115196" y="69406"/>
                </a:lnTo>
                <a:close/>
              </a:path>
              <a:path w="226060" h="229870">
                <a:moveTo>
                  <a:pt x="171439" y="19421"/>
                </a:moveTo>
                <a:lnTo>
                  <a:pt x="120337" y="19421"/>
                </a:lnTo>
                <a:lnTo>
                  <a:pt x="132222" y="25572"/>
                </a:lnTo>
                <a:lnTo>
                  <a:pt x="139286" y="36855"/>
                </a:lnTo>
                <a:lnTo>
                  <a:pt x="139794" y="38836"/>
                </a:lnTo>
                <a:lnTo>
                  <a:pt x="140086" y="40424"/>
                </a:lnTo>
                <a:lnTo>
                  <a:pt x="140213" y="41363"/>
                </a:lnTo>
                <a:lnTo>
                  <a:pt x="140365" y="43967"/>
                </a:lnTo>
                <a:lnTo>
                  <a:pt x="137724" y="55432"/>
                </a:lnTo>
                <a:lnTo>
                  <a:pt x="128565" y="65554"/>
                </a:lnTo>
                <a:lnTo>
                  <a:pt x="115196" y="69406"/>
                </a:lnTo>
                <a:lnTo>
                  <a:pt x="215204" y="69443"/>
                </a:lnTo>
                <a:lnTo>
                  <a:pt x="185107" y="28974"/>
                </a:lnTo>
                <a:lnTo>
                  <a:pt x="174847" y="21389"/>
                </a:lnTo>
                <a:lnTo>
                  <a:pt x="171439" y="19421"/>
                </a:lnTo>
                <a:close/>
              </a:path>
              <a:path w="226060" h="229870">
                <a:moveTo>
                  <a:pt x="140365" y="43967"/>
                </a:moveTo>
                <a:lnTo>
                  <a:pt x="115269" y="69240"/>
                </a:lnTo>
                <a:lnTo>
                  <a:pt x="115196" y="69406"/>
                </a:lnTo>
                <a:lnTo>
                  <a:pt x="128565" y="65554"/>
                </a:lnTo>
                <a:lnTo>
                  <a:pt x="137724" y="55432"/>
                </a:lnTo>
                <a:lnTo>
                  <a:pt x="140365" y="43967"/>
                </a:lnTo>
                <a:close/>
              </a:path>
              <a:path w="226060" h="229870">
                <a:moveTo>
                  <a:pt x="120337" y="19421"/>
                </a:moveTo>
                <a:lnTo>
                  <a:pt x="104526" y="22192"/>
                </a:lnTo>
                <a:lnTo>
                  <a:pt x="94147" y="30368"/>
                </a:lnTo>
                <a:lnTo>
                  <a:pt x="89859" y="42174"/>
                </a:lnTo>
                <a:lnTo>
                  <a:pt x="93212" y="56376"/>
                </a:lnTo>
                <a:lnTo>
                  <a:pt x="102165" y="65884"/>
                </a:lnTo>
                <a:lnTo>
                  <a:pt x="111460" y="69240"/>
                </a:lnTo>
                <a:lnTo>
                  <a:pt x="112883" y="69405"/>
                </a:lnTo>
                <a:lnTo>
                  <a:pt x="115071" y="69406"/>
                </a:lnTo>
                <a:lnTo>
                  <a:pt x="120337" y="19421"/>
                </a:lnTo>
                <a:close/>
              </a:path>
              <a:path w="226060" h="229870">
                <a:moveTo>
                  <a:pt x="120337" y="19421"/>
                </a:moveTo>
                <a:lnTo>
                  <a:pt x="139286" y="36855"/>
                </a:lnTo>
                <a:lnTo>
                  <a:pt x="132222" y="25572"/>
                </a:lnTo>
                <a:lnTo>
                  <a:pt x="120337" y="19421"/>
                </a:lnTo>
                <a:close/>
              </a:path>
            </a:pathLst>
          </a:custGeom>
          <a:solidFill>
            <a:srgbClr val="B2D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137866" y="5502122"/>
            <a:ext cx="225883" cy="2295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131483" y="5499201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68" y="65"/>
                </a:moveTo>
                <a:lnTo>
                  <a:pt x="73392" y="9103"/>
                </a:lnTo>
                <a:lnTo>
                  <a:pt x="38532" y="31412"/>
                </a:lnTo>
                <a:lnTo>
                  <a:pt x="13421" y="64159"/>
                </a:lnTo>
                <a:lnTo>
                  <a:pt x="891" y="104512"/>
                </a:lnTo>
                <a:lnTo>
                  <a:pt x="0" y="119164"/>
                </a:lnTo>
                <a:lnTo>
                  <a:pt x="65" y="123158"/>
                </a:lnTo>
                <a:lnTo>
                  <a:pt x="9103" y="164921"/>
                </a:lnTo>
                <a:lnTo>
                  <a:pt x="31412" y="199776"/>
                </a:lnTo>
                <a:lnTo>
                  <a:pt x="64159" y="224890"/>
                </a:lnTo>
                <a:lnTo>
                  <a:pt x="104512" y="237431"/>
                </a:lnTo>
                <a:lnTo>
                  <a:pt x="119164" y="238328"/>
                </a:lnTo>
                <a:lnTo>
                  <a:pt x="119164" y="235394"/>
                </a:lnTo>
                <a:lnTo>
                  <a:pt x="144669" y="235394"/>
                </a:lnTo>
                <a:lnTo>
                  <a:pt x="154161" y="233071"/>
                </a:lnTo>
                <a:lnTo>
                  <a:pt x="155795" y="232458"/>
                </a:lnTo>
                <a:lnTo>
                  <a:pt x="117277" y="232458"/>
                </a:lnTo>
                <a:lnTo>
                  <a:pt x="104364" y="231505"/>
                </a:lnTo>
                <a:lnTo>
                  <a:pt x="56863" y="213396"/>
                </a:lnTo>
                <a:lnTo>
                  <a:pt x="28455" y="187034"/>
                </a:lnTo>
                <a:lnTo>
                  <a:pt x="8628" y="141073"/>
                </a:lnTo>
                <a:lnTo>
                  <a:pt x="6062" y="111894"/>
                </a:lnTo>
                <a:lnTo>
                  <a:pt x="7531" y="99842"/>
                </a:lnTo>
                <a:lnTo>
                  <a:pt x="27662" y="53927"/>
                </a:lnTo>
                <a:lnTo>
                  <a:pt x="57097" y="24315"/>
                </a:lnTo>
                <a:lnTo>
                  <a:pt x="92547" y="8969"/>
                </a:lnTo>
                <a:lnTo>
                  <a:pt x="119164" y="5829"/>
                </a:lnTo>
                <a:lnTo>
                  <a:pt x="115168" y="65"/>
                </a:lnTo>
                <a:close/>
              </a:path>
              <a:path w="238760" h="238760">
                <a:moveTo>
                  <a:pt x="144669" y="235394"/>
                </a:moveTo>
                <a:lnTo>
                  <a:pt x="119164" y="235394"/>
                </a:lnTo>
                <a:lnTo>
                  <a:pt x="126389" y="238109"/>
                </a:lnTo>
                <a:lnTo>
                  <a:pt x="140555" y="236401"/>
                </a:lnTo>
                <a:lnTo>
                  <a:pt x="144669" y="235394"/>
                </a:lnTo>
                <a:close/>
              </a:path>
              <a:path w="238760" h="238760">
                <a:moveTo>
                  <a:pt x="119164" y="0"/>
                </a:moveTo>
                <a:lnTo>
                  <a:pt x="121981" y="5863"/>
                </a:lnTo>
                <a:lnTo>
                  <a:pt x="134746" y="6905"/>
                </a:lnTo>
                <a:lnTo>
                  <a:pt x="147142" y="9389"/>
                </a:lnTo>
                <a:lnTo>
                  <a:pt x="181950" y="25334"/>
                </a:lnTo>
                <a:lnTo>
                  <a:pt x="210401" y="51974"/>
                </a:lnTo>
                <a:lnTo>
                  <a:pt x="229733" y="98026"/>
                </a:lnTo>
                <a:lnTo>
                  <a:pt x="232182" y="127608"/>
                </a:lnTo>
                <a:lnTo>
                  <a:pt x="230603" y="139471"/>
                </a:lnTo>
                <a:lnTo>
                  <a:pt x="209977" y="185075"/>
                </a:lnTo>
                <a:lnTo>
                  <a:pt x="180125" y="214680"/>
                </a:lnTo>
                <a:lnTo>
                  <a:pt x="144592" y="229449"/>
                </a:lnTo>
                <a:lnTo>
                  <a:pt x="117277" y="232458"/>
                </a:lnTo>
                <a:lnTo>
                  <a:pt x="155795" y="232458"/>
                </a:lnTo>
                <a:lnTo>
                  <a:pt x="190615" y="214254"/>
                </a:lnTo>
                <a:lnTo>
                  <a:pt x="218429" y="184084"/>
                </a:lnTo>
                <a:lnTo>
                  <a:pt x="234907" y="144990"/>
                </a:lnTo>
                <a:lnTo>
                  <a:pt x="238262" y="115168"/>
                </a:lnTo>
                <a:lnTo>
                  <a:pt x="236899" y="100649"/>
                </a:lnTo>
                <a:lnTo>
                  <a:pt x="223122" y="60864"/>
                </a:lnTo>
                <a:lnTo>
                  <a:pt x="197019" y="28939"/>
                </a:lnTo>
                <a:lnTo>
                  <a:pt x="161422" y="7706"/>
                </a:lnTo>
                <a:lnTo>
                  <a:pt x="133815" y="891"/>
                </a:lnTo>
                <a:lnTo>
                  <a:pt x="119164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227648" y="5523635"/>
            <a:ext cx="48895" cy="47625"/>
          </a:xfrm>
          <a:custGeom>
            <a:avLst/>
            <a:gdLst/>
            <a:ahLst/>
            <a:cxnLst/>
            <a:rect l="l" t="t" r="r" b="b"/>
            <a:pathLst>
              <a:path w="48895" h="47625">
                <a:moveTo>
                  <a:pt x="9720" y="42080"/>
                </a:moveTo>
                <a:lnTo>
                  <a:pt x="9258" y="42177"/>
                </a:lnTo>
                <a:lnTo>
                  <a:pt x="12382" y="44755"/>
                </a:lnTo>
                <a:lnTo>
                  <a:pt x="16154" y="46609"/>
                </a:lnTo>
                <a:lnTo>
                  <a:pt x="20294" y="47448"/>
                </a:lnTo>
                <a:lnTo>
                  <a:pt x="9720" y="42080"/>
                </a:lnTo>
                <a:close/>
              </a:path>
              <a:path w="48895" h="47625">
                <a:moveTo>
                  <a:pt x="14028" y="0"/>
                </a:moveTo>
                <a:lnTo>
                  <a:pt x="3896" y="9158"/>
                </a:lnTo>
                <a:lnTo>
                  <a:pt x="0" y="22645"/>
                </a:lnTo>
                <a:lnTo>
                  <a:pt x="1073" y="29961"/>
                </a:lnTo>
                <a:lnTo>
                  <a:pt x="8260" y="41339"/>
                </a:lnTo>
                <a:lnTo>
                  <a:pt x="9720" y="42080"/>
                </a:lnTo>
                <a:lnTo>
                  <a:pt x="13270" y="41332"/>
                </a:lnTo>
                <a:lnTo>
                  <a:pt x="17145" y="40209"/>
                </a:lnTo>
                <a:lnTo>
                  <a:pt x="29066" y="33118"/>
                </a:lnTo>
                <a:lnTo>
                  <a:pt x="36150" y="23571"/>
                </a:lnTo>
                <a:lnTo>
                  <a:pt x="39067" y="12130"/>
                </a:lnTo>
                <a:lnTo>
                  <a:pt x="37218" y="2712"/>
                </a:lnTo>
                <a:lnTo>
                  <a:pt x="31548" y="266"/>
                </a:lnTo>
                <a:lnTo>
                  <a:pt x="14028" y="0"/>
                </a:lnTo>
                <a:close/>
              </a:path>
              <a:path w="48895" h="47625">
                <a:moveTo>
                  <a:pt x="36702" y="89"/>
                </a:moveTo>
                <a:lnTo>
                  <a:pt x="37218" y="2712"/>
                </a:lnTo>
                <a:lnTo>
                  <a:pt x="42729" y="5090"/>
                </a:lnTo>
                <a:lnTo>
                  <a:pt x="48731" y="13156"/>
                </a:lnTo>
                <a:lnTo>
                  <a:pt x="47586" y="8992"/>
                </a:lnTo>
                <a:lnTo>
                  <a:pt x="43243" y="3696"/>
                </a:lnTo>
                <a:lnTo>
                  <a:pt x="36982" y="216"/>
                </a:lnTo>
                <a:lnTo>
                  <a:pt x="36702" y="89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227648" y="5523635"/>
            <a:ext cx="48731" cy="47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214084" y="5577624"/>
            <a:ext cx="77470" cy="140970"/>
          </a:xfrm>
          <a:custGeom>
            <a:avLst/>
            <a:gdLst/>
            <a:ahLst/>
            <a:cxnLst/>
            <a:rect l="l" t="t" r="r" b="b"/>
            <a:pathLst>
              <a:path w="77470" h="140970">
                <a:moveTo>
                  <a:pt x="1257" y="0"/>
                </a:moveTo>
                <a:lnTo>
                  <a:pt x="342" y="3416"/>
                </a:lnTo>
                <a:lnTo>
                  <a:pt x="228" y="72313"/>
                </a:lnTo>
                <a:lnTo>
                  <a:pt x="0" y="72580"/>
                </a:lnTo>
                <a:lnTo>
                  <a:pt x="12484" y="72580"/>
                </a:lnTo>
                <a:lnTo>
                  <a:pt x="12509" y="140271"/>
                </a:lnTo>
                <a:lnTo>
                  <a:pt x="12928" y="140982"/>
                </a:lnTo>
                <a:lnTo>
                  <a:pt x="14249" y="140982"/>
                </a:lnTo>
                <a:lnTo>
                  <a:pt x="13611" y="140791"/>
                </a:lnTo>
                <a:lnTo>
                  <a:pt x="15284" y="137885"/>
                </a:lnTo>
                <a:lnTo>
                  <a:pt x="23094" y="127765"/>
                </a:lnTo>
                <a:lnTo>
                  <a:pt x="30510" y="117225"/>
                </a:lnTo>
                <a:lnTo>
                  <a:pt x="37172" y="106730"/>
                </a:lnTo>
                <a:lnTo>
                  <a:pt x="37289" y="92944"/>
                </a:lnTo>
                <a:lnTo>
                  <a:pt x="37415" y="85509"/>
                </a:lnTo>
                <a:lnTo>
                  <a:pt x="37515" y="85217"/>
                </a:lnTo>
                <a:lnTo>
                  <a:pt x="48405" y="85217"/>
                </a:lnTo>
                <a:lnTo>
                  <a:pt x="52739" y="74821"/>
                </a:lnTo>
                <a:lnTo>
                  <a:pt x="56679" y="63093"/>
                </a:lnTo>
                <a:lnTo>
                  <a:pt x="59717" y="51077"/>
                </a:lnTo>
                <a:lnTo>
                  <a:pt x="61783" y="38771"/>
                </a:lnTo>
                <a:lnTo>
                  <a:pt x="62807" y="26172"/>
                </a:lnTo>
                <a:lnTo>
                  <a:pt x="62721" y="13274"/>
                </a:lnTo>
                <a:lnTo>
                  <a:pt x="61455" y="76"/>
                </a:lnTo>
                <a:lnTo>
                  <a:pt x="76949" y="76"/>
                </a:lnTo>
                <a:lnTo>
                  <a:pt x="1257" y="0"/>
                </a:lnTo>
                <a:close/>
              </a:path>
              <a:path w="77470" h="140970">
                <a:moveTo>
                  <a:pt x="42113" y="140525"/>
                </a:moveTo>
                <a:lnTo>
                  <a:pt x="42113" y="140792"/>
                </a:lnTo>
                <a:lnTo>
                  <a:pt x="43395" y="140982"/>
                </a:lnTo>
                <a:lnTo>
                  <a:pt x="42789" y="140791"/>
                </a:lnTo>
                <a:lnTo>
                  <a:pt x="42113" y="140525"/>
                </a:lnTo>
                <a:close/>
              </a:path>
              <a:path w="77470" h="140970">
                <a:moveTo>
                  <a:pt x="43556" y="139517"/>
                </a:moveTo>
                <a:lnTo>
                  <a:pt x="42951" y="140855"/>
                </a:lnTo>
                <a:lnTo>
                  <a:pt x="43120" y="140855"/>
                </a:lnTo>
                <a:lnTo>
                  <a:pt x="43216" y="140271"/>
                </a:lnTo>
                <a:lnTo>
                  <a:pt x="43556" y="139517"/>
                </a:lnTo>
                <a:close/>
              </a:path>
              <a:path w="77470" h="140970">
                <a:moveTo>
                  <a:pt x="52375" y="118786"/>
                </a:moveTo>
                <a:lnTo>
                  <a:pt x="48333" y="128915"/>
                </a:lnTo>
                <a:lnTo>
                  <a:pt x="48522" y="128496"/>
                </a:lnTo>
                <a:lnTo>
                  <a:pt x="52375" y="118786"/>
                </a:lnTo>
                <a:close/>
              </a:path>
              <a:path w="77470" h="140970">
                <a:moveTo>
                  <a:pt x="68141" y="42375"/>
                </a:moveTo>
                <a:lnTo>
                  <a:pt x="63632" y="80514"/>
                </a:lnTo>
                <a:lnTo>
                  <a:pt x="52995" y="117225"/>
                </a:lnTo>
                <a:lnTo>
                  <a:pt x="53468" y="116034"/>
                </a:lnTo>
                <a:lnTo>
                  <a:pt x="64288" y="78474"/>
                </a:lnTo>
                <a:lnTo>
                  <a:pt x="67706" y="54109"/>
                </a:lnTo>
                <a:lnTo>
                  <a:pt x="68141" y="42375"/>
                </a:lnTo>
                <a:close/>
              </a:path>
              <a:path w="77470" h="140970">
                <a:moveTo>
                  <a:pt x="48405" y="85217"/>
                </a:moveTo>
                <a:lnTo>
                  <a:pt x="37515" y="85217"/>
                </a:lnTo>
                <a:lnTo>
                  <a:pt x="38061" y="85432"/>
                </a:lnTo>
                <a:lnTo>
                  <a:pt x="42481" y="85509"/>
                </a:lnTo>
                <a:lnTo>
                  <a:pt x="42545" y="93662"/>
                </a:lnTo>
                <a:lnTo>
                  <a:pt x="47967" y="86267"/>
                </a:lnTo>
                <a:lnTo>
                  <a:pt x="48405" y="85217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214084" y="5577624"/>
            <a:ext cx="76949" cy="1409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227254" y="5523852"/>
            <a:ext cx="64325" cy="19485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024214" y="6334543"/>
            <a:ext cx="158115" cy="160020"/>
          </a:xfrm>
          <a:custGeom>
            <a:avLst/>
            <a:gdLst/>
            <a:ahLst/>
            <a:cxnLst/>
            <a:rect l="l" t="t" r="r" b="b"/>
            <a:pathLst>
              <a:path w="158114" h="160020">
                <a:moveTo>
                  <a:pt x="78724" y="0"/>
                </a:moveTo>
                <a:lnTo>
                  <a:pt x="75657" y="2103"/>
                </a:lnTo>
                <a:lnTo>
                  <a:pt x="63435" y="3563"/>
                </a:lnTo>
                <a:lnTo>
                  <a:pt x="51624" y="7027"/>
                </a:lnTo>
                <a:lnTo>
                  <a:pt x="18218" y="30020"/>
                </a:lnTo>
                <a:lnTo>
                  <a:pt x="523" y="75724"/>
                </a:lnTo>
                <a:lnTo>
                  <a:pt x="0" y="92017"/>
                </a:lnTo>
                <a:lnTo>
                  <a:pt x="2833" y="104899"/>
                </a:lnTo>
                <a:lnTo>
                  <a:pt x="22564" y="137553"/>
                </a:lnTo>
                <a:lnTo>
                  <a:pt x="60240" y="157430"/>
                </a:lnTo>
                <a:lnTo>
                  <a:pt x="91413" y="159776"/>
                </a:lnTo>
                <a:lnTo>
                  <a:pt x="103801" y="156680"/>
                </a:lnTo>
                <a:lnTo>
                  <a:pt x="115220" y="151714"/>
                </a:lnTo>
                <a:lnTo>
                  <a:pt x="99145" y="151714"/>
                </a:lnTo>
                <a:lnTo>
                  <a:pt x="62163" y="151637"/>
                </a:lnTo>
                <a:lnTo>
                  <a:pt x="61871" y="151142"/>
                </a:lnTo>
                <a:lnTo>
                  <a:pt x="61845" y="103733"/>
                </a:lnTo>
                <a:lnTo>
                  <a:pt x="53095" y="103733"/>
                </a:lnTo>
                <a:lnTo>
                  <a:pt x="53260" y="103543"/>
                </a:lnTo>
                <a:lnTo>
                  <a:pt x="53336" y="55283"/>
                </a:lnTo>
                <a:lnTo>
                  <a:pt x="53984" y="52895"/>
                </a:lnTo>
                <a:lnTo>
                  <a:pt x="152389" y="52895"/>
                </a:lnTo>
                <a:lnTo>
                  <a:pt x="152254" y="52495"/>
                </a:lnTo>
                <a:lnTo>
                  <a:pt x="150216" y="48653"/>
                </a:lnTo>
                <a:lnTo>
                  <a:pt x="79816" y="48653"/>
                </a:lnTo>
                <a:lnTo>
                  <a:pt x="77797" y="48501"/>
                </a:lnTo>
                <a:lnTo>
                  <a:pt x="68716" y="46685"/>
                </a:lnTo>
                <a:lnTo>
                  <a:pt x="62607" y="39535"/>
                </a:lnTo>
                <a:lnTo>
                  <a:pt x="62607" y="21158"/>
                </a:lnTo>
                <a:lnTo>
                  <a:pt x="70545" y="13220"/>
                </a:lnTo>
                <a:lnTo>
                  <a:pt x="119052" y="13220"/>
                </a:lnTo>
                <a:lnTo>
                  <a:pt x="116689" y="11674"/>
                </a:lnTo>
                <a:lnTo>
                  <a:pt x="104892" y="6448"/>
                </a:lnTo>
                <a:lnTo>
                  <a:pt x="92175" y="3176"/>
                </a:lnTo>
                <a:lnTo>
                  <a:pt x="78724" y="2044"/>
                </a:lnTo>
                <a:lnTo>
                  <a:pt x="78724" y="0"/>
                </a:lnTo>
                <a:close/>
              </a:path>
              <a:path w="158114" h="160020">
                <a:moveTo>
                  <a:pt x="99145" y="151691"/>
                </a:moveTo>
                <a:lnTo>
                  <a:pt x="115220" y="151714"/>
                </a:lnTo>
                <a:lnTo>
                  <a:pt x="99145" y="151691"/>
                </a:lnTo>
                <a:close/>
              </a:path>
              <a:path w="158114" h="160020">
                <a:moveTo>
                  <a:pt x="107045" y="103708"/>
                </a:moveTo>
                <a:lnTo>
                  <a:pt x="99234" y="103771"/>
                </a:lnTo>
                <a:lnTo>
                  <a:pt x="99145" y="151691"/>
                </a:lnTo>
                <a:lnTo>
                  <a:pt x="115220" y="151714"/>
                </a:lnTo>
                <a:lnTo>
                  <a:pt x="144067" y="126483"/>
                </a:lnTo>
                <a:lnTo>
                  <a:pt x="154437" y="103860"/>
                </a:lnTo>
                <a:lnTo>
                  <a:pt x="107337" y="103860"/>
                </a:lnTo>
                <a:lnTo>
                  <a:pt x="107045" y="103708"/>
                </a:lnTo>
                <a:close/>
              </a:path>
              <a:path w="158114" h="160020">
                <a:moveTo>
                  <a:pt x="79384" y="112585"/>
                </a:moveTo>
                <a:lnTo>
                  <a:pt x="79194" y="123871"/>
                </a:lnTo>
                <a:lnTo>
                  <a:pt x="79024" y="142871"/>
                </a:lnTo>
                <a:lnTo>
                  <a:pt x="78914" y="151637"/>
                </a:lnTo>
                <a:lnTo>
                  <a:pt x="83512" y="151637"/>
                </a:lnTo>
                <a:lnTo>
                  <a:pt x="82610" y="151510"/>
                </a:lnTo>
                <a:lnTo>
                  <a:pt x="82749" y="137553"/>
                </a:lnTo>
                <a:lnTo>
                  <a:pt x="82877" y="112788"/>
                </a:lnTo>
                <a:lnTo>
                  <a:pt x="79778" y="112737"/>
                </a:lnTo>
                <a:lnTo>
                  <a:pt x="79384" y="112585"/>
                </a:lnTo>
                <a:close/>
              </a:path>
              <a:path w="158114" h="160020">
                <a:moveTo>
                  <a:pt x="152389" y="52895"/>
                </a:moveTo>
                <a:lnTo>
                  <a:pt x="57015" y="52898"/>
                </a:lnTo>
                <a:lnTo>
                  <a:pt x="107032" y="52946"/>
                </a:lnTo>
                <a:lnTo>
                  <a:pt x="107413" y="54368"/>
                </a:lnTo>
                <a:lnTo>
                  <a:pt x="107337" y="103860"/>
                </a:lnTo>
                <a:lnTo>
                  <a:pt x="154437" y="103860"/>
                </a:lnTo>
                <a:lnTo>
                  <a:pt x="157090" y="90587"/>
                </a:lnTo>
                <a:lnTo>
                  <a:pt x="157935" y="75454"/>
                </a:lnTo>
                <a:lnTo>
                  <a:pt x="156086" y="63854"/>
                </a:lnTo>
                <a:lnTo>
                  <a:pt x="152389" y="52895"/>
                </a:lnTo>
                <a:close/>
              </a:path>
              <a:path w="158114" h="160020">
                <a:moveTo>
                  <a:pt x="53260" y="103543"/>
                </a:moveTo>
                <a:lnTo>
                  <a:pt x="53095" y="103733"/>
                </a:lnTo>
                <a:lnTo>
                  <a:pt x="61845" y="103733"/>
                </a:lnTo>
                <a:lnTo>
                  <a:pt x="53260" y="103543"/>
                </a:lnTo>
                <a:close/>
              </a:path>
              <a:path w="158114" h="160020">
                <a:moveTo>
                  <a:pt x="107413" y="54368"/>
                </a:moveTo>
                <a:lnTo>
                  <a:pt x="107409" y="56883"/>
                </a:lnTo>
                <a:lnTo>
                  <a:pt x="107413" y="54368"/>
                </a:lnTo>
                <a:close/>
              </a:path>
              <a:path w="158114" h="160020">
                <a:moveTo>
                  <a:pt x="53984" y="52895"/>
                </a:moveTo>
                <a:lnTo>
                  <a:pt x="53336" y="55283"/>
                </a:lnTo>
                <a:lnTo>
                  <a:pt x="57015" y="52898"/>
                </a:lnTo>
                <a:lnTo>
                  <a:pt x="53984" y="52895"/>
                </a:lnTo>
                <a:close/>
              </a:path>
              <a:path w="158114" h="160020">
                <a:moveTo>
                  <a:pt x="68716" y="46685"/>
                </a:moveTo>
                <a:lnTo>
                  <a:pt x="77797" y="48501"/>
                </a:lnTo>
                <a:lnTo>
                  <a:pt x="79816" y="48653"/>
                </a:lnTo>
                <a:lnTo>
                  <a:pt x="80039" y="47726"/>
                </a:lnTo>
                <a:lnTo>
                  <a:pt x="68716" y="46685"/>
                </a:lnTo>
                <a:close/>
              </a:path>
              <a:path w="158114" h="160020">
                <a:moveTo>
                  <a:pt x="80039" y="47726"/>
                </a:moveTo>
                <a:lnTo>
                  <a:pt x="79816" y="48653"/>
                </a:lnTo>
                <a:lnTo>
                  <a:pt x="90128" y="48653"/>
                </a:lnTo>
                <a:lnTo>
                  <a:pt x="80039" y="47726"/>
                </a:lnTo>
                <a:close/>
              </a:path>
              <a:path w="158114" h="160020">
                <a:moveTo>
                  <a:pt x="119052" y="13220"/>
                </a:moveTo>
                <a:lnTo>
                  <a:pt x="88350" y="13220"/>
                </a:lnTo>
                <a:lnTo>
                  <a:pt x="95107" y="18541"/>
                </a:lnTo>
                <a:lnTo>
                  <a:pt x="97510" y="26576"/>
                </a:lnTo>
                <a:lnTo>
                  <a:pt x="97774" y="27800"/>
                </a:lnTo>
                <a:lnTo>
                  <a:pt x="97913" y="28727"/>
                </a:lnTo>
                <a:lnTo>
                  <a:pt x="98053" y="40741"/>
                </a:lnTo>
                <a:lnTo>
                  <a:pt x="90128" y="48653"/>
                </a:lnTo>
                <a:lnTo>
                  <a:pt x="150216" y="48653"/>
                </a:lnTo>
                <a:lnTo>
                  <a:pt x="146291" y="41256"/>
                </a:lnTo>
                <a:lnTo>
                  <a:pt x="138011" y="29980"/>
                </a:lnTo>
                <a:lnTo>
                  <a:pt x="127380" y="18669"/>
                </a:lnTo>
                <a:lnTo>
                  <a:pt x="119052" y="13220"/>
                </a:lnTo>
                <a:close/>
              </a:path>
              <a:path w="158114" h="160020">
                <a:moveTo>
                  <a:pt x="88350" y="13220"/>
                </a:moveTo>
                <a:lnTo>
                  <a:pt x="70545" y="13220"/>
                </a:lnTo>
                <a:lnTo>
                  <a:pt x="62607" y="21158"/>
                </a:lnTo>
                <a:lnTo>
                  <a:pt x="62607" y="39535"/>
                </a:lnTo>
                <a:lnTo>
                  <a:pt x="68716" y="46685"/>
                </a:lnTo>
                <a:lnTo>
                  <a:pt x="80039" y="47726"/>
                </a:lnTo>
                <a:lnTo>
                  <a:pt x="88350" y="13220"/>
                </a:lnTo>
                <a:close/>
              </a:path>
              <a:path w="158114" h="160020">
                <a:moveTo>
                  <a:pt x="88350" y="13220"/>
                </a:moveTo>
                <a:lnTo>
                  <a:pt x="97304" y="25819"/>
                </a:lnTo>
                <a:lnTo>
                  <a:pt x="95107" y="18541"/>
                </a:lnTo>
                <a:lnTo>
                  <a:pt x="88350" y="13220"/>
                </a:lnTo>
                <a:close/>
              </a:path>
            </a:pathLst>
          </a:custGeom>
          <a:solidFill>
            <a:srgbClr val="B2D8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24214" y="6334543"/>
            <a:ext cx="157935" cy="1597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19422" y="6332511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4" h="167004">
                <a:moveTo>
                  <a:pt x="79120" y="113"/>
                </a:moveTo>
                <a:lnTo>
                  <a:pt x="38984" y="12836"/>
                </a:lnTo>
                <a:lnTo>
                  <a:pt x="10713" y="42521"/>
                </a:lnTo>
                <a:lnTo>
                  <a:pt x="0" y="83464"/>
                </a:lnTo>
                <a:lnTo>
                  <a:pt x="113" y="87854"/>
                </a:lnTo>
                <a:lnTo>
                  <a:pt x="12825" y="127929"/>
                </a:lnTo>
                <a:lnTo>
                  <a:pt x="42548" y="156210"/>
                </a:lnTo>
                <a:lnTo>
                  <a:pt x="83515" y="166928"/>
                </a:lnTo>
                <a:lnTo>
                  <a:pt x="83515" y="164871"/>
                </a:lnTo>
                <a:lnTo>
                  <a:pt x="100746" y="164871"/>
                </a:lnTo>
                <a:lnTo>
                  <a:pt x="105189" y="164068"/>
                </a:lnTo>
                <a:lnTo>
                  <a:pt x="111399" y="161809"/>
                </a:lnTo>
                <a:lnTo>
                  <a:pt x="70834" y="161809"/>
                </a:lnTo>
                <a:lnTo>
                  <a:pt x="58446" y="158714"/>
                </a:lnTo>
                <a:lnTo>
                  <a:pt x="25510" y="137675"/>
                </a:lnTo>
                <a:lnTo>
                  <a:pt x="5162" y="92625"/>
                </a:lnTo>
                <a:lnTo>
                  <a:pt x="4316" y="77489"/>
                </a:lnTo>
                <a:lnTo>
                  <a:pt x="6166" y="65889"/>
                </a:lnTo>
                <a:lnTo>
                  <a:pt x="24202" y="32053"/>
                </a:lnTo>
                <a:lnTo>
                  <a:pt x="57350" y="8480"/>
                </a:lnTo>
                <a:lnTo>
                  <a:pt x="83515" y="4076"/>
                </a:lnTo>
                <a:lnTo>
                  <a:pt x="79120" y="113"/>
                </a:lnTo>
                <a:close/>
              </a:path>
              <a:path w="167004" h="167004">
                <a:moveTo>
                  <a:pt x="100746" y="164871"/>
                </a:moveTo>
                <a:lnTo>
                  <a:pt x="83515" y="164871"/>
                </a:lnTo>
                <a:lnTo>
                  <a:pt x="91422" y="166556"/>
                </a:lnTo>
                <a:lnTo>
                  <a:pt x="100746" y="164871"/>
                </a:lnTo>
                <a:close/>
              </a:path>
              <a:path w="167004" h="167004">
                <a:moveTo>
                  <a:pt x="83515" y="0"/>
                </a:moveTo>
                <a:lnTo>
                  <a:pt x="95146" y="4924"/>
                </a:lnTo>
                <a:lnTo>
                  <a:pt x="107787" y="7882"/>
                </a:lnTo>
                <a:lnTo>
                  <a:pt x="119656" y="12836"/>
                </a:lnTo>
                <a:lnTo>
                  <a:pt x="154427" y="47968"/>
                </a:lnTo>
                <a:lnTo>
                  <a:pt x="162827" y="87854"/>
                </a:lnTo>
                <a:lnTo>
                  <a:pt x="161204" y="99731"/>
                </a:lnTo>
                <a:lnTo>
                  <a:pt x="143963" y="133841"/>
                </a:lnTo>
                <a:lnTo>
                  <a:pt x="102007" y="159462"/>
                </a:lnTo>
                <a:lnTo>
                  <a:pt x="70834" y="161809"/>
                </a:lnTo>
                <a:lnTo>
                  <a:pt x="111399" y="161809"/>
                </a:lnTo>
                <a:lnTo>
                  <a:pt x="149454" y="133807"/>
                </a:lnTo>
                <a:lnTo>
                  <a:pt x="165764" y="94460"/>
                </a:lnTo>
                <a:lnTo>
                  <a:pt x="166929" y="79062"/>
                </a:lnTo>
                <a:lnTo>
                  <a:pt x="164935" y="64745"/>
                </a:lnTo>
                <a:lnTo>
                  <a:pt x="145905" y="27958"/>
                </a:lnTo>
                <a:lnTo>
                  <a:pt x="111789" y="4900"/>
                </a:lnTo>
                <a:lnTo>
                  <a:pt x="98063" y="1260"/>
                </a:lnTo>
                <a:lnTo>
                  <a:pt x="83515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086821" y="6347764"/>
            <a:ext cx="34925" cy="35560"/>
          </a:xfrm>
          <a:custGeom>
            <a:avLst/>
            <a:gdLst/>
            <a:ahLst/>
            <a:cxnLst/>
            <a:rect l="l" t="t" r="r" b="b"/>
            <a:pathLst>
              <a:path w="34925" h="35560">
                <a:moveTo>
                  <a:pt x="25742" y="0"/>
                </a:moveTo>
                <a:lnTo>
                  <a:pt x="7937" y="0"/>
                </a:lnTo>
                <a:lnTo>
                  <a:pt x="0" y="7937"/>
                </a:lnTo>
                <a:lnTo>
                  <a:pt x="0" y="26314"/>
                </a:lnTo>
                <a:lnTo>
                  <a:pt x="6108" y="33464"/>
                </a:lnTo>
                <a:lnTo>
                  <a:pt x="14223" y="35090"/>
                </a:lnTo>
                <a:lnTo>
                  <a:pt x="11315" y="34505"/>
                </a:lnTo>
                <a:lnTo>
                  <a:pt x="8674" y="33210"/>
                </a:lnTo>
                <a:lnTo>
                  <a:pt x="6476" y="31407"/>
                </a:lnTo>
                <a:lnTo>
                  <a:pt x="9283" y="30810"/>
                </a:lnTo>
                <a:lnTo>
                  <a:pt x="12014" y="30022"/>
                </a:lnTo>
                <a:lnTo>
                  <a:pt x="21245" y="24200"/>
                </a:lnTo>
                <a:lnTo>
                  <a:pt x="26913" y="13883"/>
                </a:lnTo>
                <a:lnTo>
                  <a:pt x="25717" y="1917"/>
                </a:lnTo>
                <a:lnTo>
                  <a:pt x="28177" y="1917"/>
                </a:lnTo>
                <a:lnTo>
                  <a:pt x="25742" y="0"/>
                </a:lnTo>
                <a:close/>
              </a:path>
              <a:path w="34925" h="35560">
                <a:moveTo>
                  <a:pt x="28177" y="1917"/>
                </a:moveTo>
                <a:lnTo>
                  <a:pt x="25717" y="1917"/>
                </a:lnTo>
                <a:lnTo>
                  <a:pt x="30302" y="4444"/>
                </a:lnTo>
                <a:lnTo>
                  <a:pt x="33350" y="8153"/>
                </a:lnTo>
                <a:lnTo>
                  <a:pt x="34696" y="12598"/>
                </a:lnTo>
                <a:lnTo>
                  <a:pt x="32499" y="5321"/>
                </a:lnTo>
                <a:lnTo>
                  <a:pt x="28177" y="1917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086821" y="6347764"/>
            <a:ext cx="34696" cy="350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077309" y="6387439"/>
            <a:ext cx="53975" cy="99060"/>
          </a:xfrm>
          <a:custGeom>
            <a:avLst/>
            <a:gdLst/>
            <a:ahLst/>
            <a:cxnLst/>
            <a:rect l="l" t="t" r="r" b="b"/>
            <a:pathLst>
              <a:path w="53975" h="99060">
                <a:moveTo>
                  <a:pt x="888" y="0"/>
                </a:moveTo>
                <a:lnTo>
                  <a:pt x="241" y="2387"/>
                </a:lnTo>
                <a:lnTo>
                  <a:pt x="165" y="50647"/>
                </a:lnTo>
                <a:lnTo>
                  <a:pt x="0" y="50838"/>
                </a:lnTo>
                <a:lnTo>
                  <a:pt x="8750" y="50838"/>
                </a:lnTo>
                <a:lnTo>
                  <a:pt x="8872" y="95554"/>
                </a:lnTo>
                <a:lnTo>
                  <a:pt x="8992" y="98615"/>
                </a:lnTo>
                <a:lnTo>
                  <a:pt x="9067" y="98742"/>
                </a:lnTo>
                <a:lnTo>
                  <a:pt x="10706" y="98742"/>
                </a:lnTo>
                <a:lnTo>
                  <a:pt x="9525" y="98640"/>
                </a:lnTo>
                <a:lnTo>
                  <a:pt x="11534" y="95554"/>
                </a:lnTo>
                <a:lnTo>
                  <a:pt x="19174" y="85343"/>
                </a:lnTo>
                <a:lnTo>
                  <a:pt x="25953" y="74916"/>
                </a:lnTo>
                <a:lnTo>
                  <a:pt x="26073" y="71031"/>
                </a:lnTo>
                <a:lnTo>
                  <a:pt x="26111" y="60248"/>
                </a:lnTo>
                <a:lnTo>
                  <a:pt x="26288" y="59690"/>
                </a:lnTo>
                <a:lnTo>
                  <a:pt x="33866" y="59690"/>
                </a:lnTo>
                <a:lnTo>
                  <a:pt x="37828" y="50049"/>
                </a:lnTo>
                <a:lnTo>
                  <a:pt x="41322" y="38177"/>
                </a:lnTo>
                <a:lnTo>
                  <a:pt x="43456" y="25892"/>
                </a:lnTo>
                <a:lnTo>
                  <a:pt x="44089" y="13186"/>
                </a:lnTo>
                <a:lnTo>
                  <a:pt x="43078" y="50"/>
                </a:lnTo>
                <a:lnTo>
                  <a:pt x="53936" y="50"/>
                </a:lnTo>
                <a:lnTo>
                  <a:pt x="888" y="0"/>
                </a:lnTo>
                <a:close/>
              </a:path>
              <a:path w="53975" h="99060">
                <a:moveTo>
                  <a:pt x="29516" y="98425"/>
                </a:moveTo>
                <a:lnTo>
                  <a:pt x="29514" y="98615"/>
                </a:lnTo>
                <a:lnTo>
                  <a:pt x="30416" y="98742"/>
                </a:lnTo>
                <a:lnTo>
                  <a:pt x="30012" y="98615"/>
                </a:lnTo>
                <a:lnTo>
                  <a:pt x="29516" y="98425"/>
                </a:lnTo>
                <a:close/>
              </a:path>
              <a:path w="53975" h="99060">
                <a:moveTo>
                  <a:pt x="31229" y="96115"/>
                </a:moveTo>
                <a:lnTo>
                  <a:pt x="30111" y="98653"/>
                </a:lnTo>
                <a:lnTo>
                  <a:pt x="30391" y="98653"/>
                </a:lnTo>
                <a:lnTo>
                  <a:pt x="30303" y="98247"/>
                </a:lnTo>
                <a:lnTo>
                  <a:pt x="31229" y="96115"/>
                </a:lnTo>
                <a:close/>
              </a:path>
              <a:path w="53975" h="99060">
                <a:moveTo>
                  <a:pt x="35574" y="86109"/>
                </a:moveTo>
                <a:lnTo>
                  <a:pt x="31229" y="96115"/>
                </a:lnTo>
                <a:lnTo>
                  <a:pt x="35275" y="86930"/>
                </a:lnTo>
                <a:lnTo>
                  <a:pt x="35574" y="86109"/>
                </a:lnTo>
                <a:close/>
              </a:path>
              <a:path w="53975" h="99060">
                <a:moveTo>
                  <a:pt x="47332" y="37429"/>
                </a:moveTo>
                <a:lnTo>
                  <a:pt x="45772" y="50049"/>
                </a:lnTo>
                <a:lnTo>
                  <a:pt x="43177" y="62642"/>
                </a:lnTo>
                <a:lnTo>
                  <a:pt x="39656" y="74916"/>
                </a:lnTo>
                <a:lnTo>
                  <a:pt x="35574" y="86109"/>
                </a:lnTo>
                <a:lnTo>
                  <a:pt x="36243" y="84570"/>
                </a:lnTo>
                <a:lnTo>
                  <a:pt x="41072" y="71031"/>
                </a:lnTo>
                <a:lnTo>
                  <a:pt x="44628" y="58262"/>
                </a:lnTo>
                <a:lnTo>
                  <a:pt x="46764" y="46863"/>
                </a:lnTo>
                <a:lnTo>
                  <a:pt x="47332" y="37429"/>
                </a:lnTo>
                <a:close/>
              </a:path>
              <a:path w="53975" h="99060">
                <a:moveTo>
                  <a:pt x="33866" y="59690"/>
                </a:moveTo>
                <a:lnTo>
                  <a:pt x="26288" y="59690"/>
                </a:lnTo>
                <a:lnTo>
                  <a:pt x="26682" y="59842"/>
                </a:lnTo>
                <a:lnTo>
                  <a:pt x="29781" y="59893"/>
                </a:lnTo>
                <a:lnTo>
                  <a:pt x="29819" y="65608"/>
                </a:lnTo>
                <a:lnTo>
                  <a:pt x="33117" y="61514"/>
                </a:lnTo>
                <a:lnTo>
                  <a:pt x="33866" y="59690"/>
                </a:lnTo>
                <a:close/>
              </a:path>
            </a:pathLst>
          </a:custGeom>
          <a:solidFill>
            <a:srgbClr val="8FC4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4077309" y="6387439"/>
            <a:ext cx="53936" cy="987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4086542" y="6349784"/>
            <a:ext cx="45085" cy="13647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4386978" y="4369203"/>
            <a:ext cx="226060" cy="228600"/>
          </a:xfrm>
          <a:custGeom>
            <a:avLst/>
            <a:gdLst/>
            <a:ahLst/>
            <a:cxnLst/>
            <a:rect l="l" t="t" r="r" b="b"/>
            <a:pathLst>
              <a:path w="226060" h="228600">
                <a:moveTo>
                  <a:pt x="112745" y="0"/>
                </a:moveTo>
                <a:lnTo>
                  <a:pt x="107956" y="2539"/>
                </a:lnTo>
                <a:lnTo>
                  <a:pt x="95523" y="3810"/>
                </a:lnTo>
                <a:lnTo>
                  <a:pt x="83409" y="6350"/>
                </a:lnTo>
                <a:lnTo>
                  <a:pt x="48927" y="22860"/>
                </a:lnTo>
                <a:lnTo>
                  <a:pt x="20397" y="50800"/>
                </a:lnTo>
                <a:lnTo>
                  <a:pt x="2170" y="96519"/>
                </a:lnTo>
                <a:lnTo>
                  <a:pt x="0" y="127000"/>
                </a:lnTo>
                <a:lnTo>
                  <a:pt x="2082" y="140969"/>
                </a:lnTo>
                <a:lnTo>
                  <a:pt x="16745" y="176530"/>
                </a:lnTo>
                <a:lnTo>
                  <a:pt x="51826" y="212089"/>
                </a:lnTo>
                <a:lnTo>
                  <a:pt x="87360" y="226060"/>
                </a:lnTo>
                <a:lnTo>
                  <a:pt x="100686" y="228600"/>
                </a:lnTo>
                <a:lnTo>
                  <a:pt x="127579" y="228600"/>
                </a:lnTo>
                <a:lnTo>
                  <a:pt x="140104" y="226060"/>
                </a:lnTo>
                <a:lnTo>
                  <a:pt x="152213" y="222250"/>
                </a:lnTo>
                <a:lnTo>
                  <a:pt x="163878" y="217169"/>
                </a:lnTo>
                <a:lnTo>
                  <a:pt x="175071" y="209550"/>
                </a:lnTo>
                <a:lnTo>
                  <a:pt x="181576" y="205739"/>
                </a:lnTo>
                <a:lnTo>
                  <a:pt x="52618" y="205739"/>
                </a:lnTo>
                <a:lnTo>
                  <a:pt x="51925" y="204469"/>
                </a:lnTo>
                <a:lnTo>
                  <a:pt x="50973" y="204469"/>
                </a:lnTo>
                <a:lnTo>
                  <a:pt x="50871" y="173989"/>
                </a:lnTo>
                <a:lnTo>
                  <a:pt x="50849" y="158750"/>
                </a:lnTo>
                <a:lnTo>
                  <a:pt x="50795" y="143510"/>
                </a:lnTo>
                <a:lnTo>
                  <a:pt x="39720" y="143510"/>
                </a:lnTo>
                <a:lnTo>
                  <a:pt x="39822" y="81280"/>
                </a:lnTo>
                <a:lnTo>
                  <a:pt x="40673" y="77469"/>
                </a:lnTo>
                <a:lnTo>
                  <a:pt x="218972" y="77469"/>
                </a:lnTo>
                <a:lnTo>
                  <a:pt x="217253" y="73660"/>
                </a:lnTo>
                <a:lnTo>
                  <a:pt x="216849" y="72389"/>
                </a:lnTo>
                <a:lnTo>
                  <a:pt x="73821" y="72389"/>
                </a:lnTo>
                <a:lnTo>
                  <a:pt x="62720" y="68580"/>
                </a:lnTo>
                <a:lnTo>
                  <a:pt x="55182" y="58419"/>
                </a:lnTo>
                <a:lnTo>
                  <a:pt x="53109" y="41910"/>
                </a:lnTo>
                <a:lnTo>
                  <a:pt x="61331" y="30480"/>
                </a:lnTo>
                <a:lnTo>
                  <a:pt x="74633" y="26669"/>
                </a:lnTo>
                <a:lnTo>
                  <a:pt x="182520" y="26669"/>
                </a:lnTo>
                <a:lnTo>
                  <a:pt x="174807" y="21589"/>
                </a:lnTo>
                <a:lnTo>
                  <a:pt x="139358" y="6350"/>
                </a:lnTo>
                <a:lnTo>
                  <a:pt x="112745" y="2539"/>
                </a:lnTo>
                <a:lnTo>
                  <a:pt x="112745" y="0"/>
                </a:lnTo>
                <a:close/>
              </a:path>
              <a:path w="226060" h="228600">
                <a:moveTo>
                  <a:pt x="51925" y="204469"/>
                </a:moveTo>
                <a:lnTo>
                  <a:pt x="52618" y="205739"/>
                </a:lnTo>
                <a:lnTo>
                  <a:pt x="72791" y="205739"/>
                </a:lnTo>
                <a:lnTo>
                  <a:pt x="72799" y="205034"/>
                </a:lnTo>
                <a:lnTo>
                  <a:pt x="51925" y="204469"/>
                </a:lnTo>
                <a:close/>
              </a:path>
              <a:path w="226060" h="228600">
                <a:moveTo>
                  <a:pt x="78176" y="205180"/>
                </a:moveTo>
                <a:lnTo>
                  <a:pt x="78735" y="205739"/>
                </a:lnTo>
                <a:lnTo>
                  <a:pt x="98877" y="205739"/>
                </a:lnTo>
                <a:lnTo>
                  <a:pt x="78176" y="205180"/>
                </a:lnTo>
                <a:close/>
              </a:path>
              <a:path w="226060" h="228600">
                <a:moveTo>
                  <a:pt x="129344" y="143510"/>
                </a:moveTo>
                <a:lnTo>
                  <a:pt x="98979" y="143510"/>
                </a:lnTo>
                <a:lnTo>
                  <a:pt x="98877" y="205739"/>
                </a:lnTo>
                <a:lnTo>
                  <a:pt x="129738" y="205739"/>
                </a:lnTo>
                <a:lnTo>
                  <a:pt x="129370" y="204469"/>
                </a:lnTo>
                <a:lnTo>
                  <a:pt x="129344" y="143510"/>
                </a:lnTo>
                <a:close/>
              </a:path>
              <a:path w="226060" h="228600">
                <a:moveTo>
                  <a:pt x="151580" y="184566"/>
                </a:moveTo>
                <a:lnTo>
                  <a:pt x="151341" y="205739"/>
                </a:lnTo>
                <a:lnTo>
                  <a:pt x="151505" y="193039"/>
                </a:lnTo>
                <a:lnTo>
                  <a:pt x="151580" y="184566"/>
                </a:lnTo>
                <a:close/>
              </a:path>
              <a:path w="226060" h="228600">
                <a:moveTo>
                  <a:pt x="156404" y="162560"/>
                </a:moveTo>
                <a:lnTo>
                  <a:pt x="151760" y="162560"/>
                </a:lnTo>
                <a:lnTo>
                  <a:pt x="151505" y="193039"/>
                </a:lnTo>
                <a:lnTo>
                  <a:pt x="151341" y="205739"/>
                </a:lnTo>
                <a:lnTo>
                  <a:pt x="157284" y="205739"/>
                </a:lnTo>
                <a:lnTo>
                  <a:pt x="155798" y="204469"/>
                </a:lnTo>
                <a:lnTo>
                  <a:pt x="156017" y="204469"/>
                </a:lnTo>
                <a:lnTo>
                  <a:pt x="156175" y="195580"/>
                </a:lnTo>
                <a:lnTo>
                  <a:pt x="156285" y="184150"/>
                </a:lnTo>
                <a:lnTo>
                  <a:pt x="156404" y="162560"/>
                </a:lnTo>
                <a:close/>
              </a:path>
              <a:path w="226060" h="228600">
                <a:moveTo>
                  <a:pt x="156017" y="204469"/>
                </a:moveTo>
                <a:lnTo>
                  <a:pt x="155798" y="204469"/>
                </a:lnTo>
                <a:lnTo>
                  <a:pt x="157284" y="205739"/>
                </a:lnTo>
                <a:lnTo>
                  <a:pt x="156017" y="204469"/>
                </a:lnTo>
                <a:close/>
              </a:path>
              <a:path w="226060" h="228600">
                <a:moveTo>
                  <a:pt x="218972" y="77469"/>
                </a:moveTo>
                <a:lnTo>
                  <a:pt x="187574" y="77469"/>
                </a:lnTo>
                <a:lnTo>
                  <a:pt x="188069" y="80010"/>
                </a:lnTo>
                <a:lnTo>
                  <a:pt x="187993" y="143510"/>
                </a:lnTo>
                <a:lnTo>
                  <a:pt x="177528" y="143510"/>
                </a:lnTo>
                <a:lnTo>
                  <a:pt x="177426" y="205739"/>
                </a:lnTo>
                <a:lnTo>
                  <a:pt x="181576" y="205739"/>
                </a:lnTo>
                <a:lnTo>
                  <a:pt x="185762" y="201930"/>
                </a:lnTo>
                <a:lnTo>
                  <a:pt x="195923" y="193039"/>
                </a:lnTo>
                <a:lnTo>
                  <a:pt x="220059" y="151130"/>
                </a:lnTo>
                <a:lnTo>
                  <a:pt x="221850" y="143510"/>
                </a:lnTo>
                <a:lnTo>
                  <a:pt x="223287" y="138430"/>
                </a:lnTo>
                <a:lnTo>
                  <a:pt x="225242" y="123189"/>
                </a:lnTo>
                <a:lnTo>
                  <a:pt x="225847" y="109219"/>
                </a:lnTo>
                <a:lnTo>
                  <a:pt x="224380" y="96519"/>
                </a:lnTo>
                <a:lnTo>
                  <a:pt x="221529" y="85089"/>
                </a:lnTo>
                <a:lnTo>
                  <a:pt x="218972" y="77469"/>
                </a:lnTo>
                <a:close/>
              </a:path>
              <a:path w="226060" h="228600">
                <a:moveTo>
                  <a:pt x="77468" y="204469"/>
                </a:moveTo>
                <a:lnTo>
                  <a:pt x="77249" y="204469"/>
                </a:lnTo>
                <a:lnTo>
                  <a:pt x="78076" y="205177"/>
                </a:lnTo>
                <a:lnTo>
                  <a:pt x="77468" y="204469"/>
                </a:lnTo>
                <a:close/>
              </a:path>
              <a:path w="226060" h="228600">
                <a:moveTo>
                  <a:pt x="77857" y="162560"/>
                </a:moveTo>
                <a:lnTo>
                  <a:pt x="73210" y="162560"/>
                </a:lnTo>
                <a:lnTo>
                  <a:pt x="73035" y="184150"/>
                </a:lnTo>
                <a:lnTo>
                  <a:pt x="72922" y="195580"/>
                </a:lnTo>
                <a:lnTo>
                  <a:pt x="72800" y="205034"/>
                </a:lnTo>
                <a:lnTo>
                  <a:pt x="78076" y="205177"/>
                </a:lnTo>
                <a:lnTo>
                  <a:pt x="77249" y="204469"/>
                </a:lnTo>
                <a:lnTo>
                  <a:pt x="77468" y="204469"/>
                </a:lnTo>
                <a:lnTo>
                  <a:pt x="77646" y="195580"/>
                </a:lnTo>
                <a:lnTo>
                  <a:pt x="77771" y="178987"/>
                </a:lnTo>
                <a:lnTo>
                  <a:pt x="77857" y="162560"/>
                </a:lnTo>
                <a:close/>
              </a:path>
              <a:path w="226060" h="228600">
                <a:moveTo>
                  <a:pt x="73030" y="184566"/>
                </a:moveTo>
                <a:lnTo>
                  <a:pt x="72800" y="205034"/>
                </a:lnTo>
                <a:lnTo>
                  <a:pt x="72922" y="195580"/>
                </a:lnTo>
                <a:lnTo>
                  <a:pt x="73030" y="184566"/>
                </a:lnTo>
                <a:close/>
              </a:path>
              <a:path w="226060" h="228600">
                <a:moveTo>
                  <a:pt x="50849" y="158750"/>
                </a:moveTo>
                <a:lnTo>
                  <a:pt x="51014" y="204469"/>
                </a:lnTo>
                <a:lnTo>
                  <a:pt x="50849" y="158750"/>
                </a:lnTo>
                <a:close/>
              </a:path>
              <a:path w="226060" h="228600">
                <a:moveTo>
                  <a:pt x="77897" y="154939"/>
                </a:moveTo>
                <a:lnTo>
                  <a:pt x="73426" y="154939"/>
                </a:lnTo>
                <a:lnTo>
                  <a:pt x="73206" y="162560"/>
                </a:lnTo>
                <a:lnTo>
                  <a:pt x="73076" y="178987"/>
                </a:lnTo>
                <a:lnTo>
                  <a:pt x="73210" y="162560"/>
                </a:lnTo>
                <a:lnTo>
                  <a:pt x="77857" y="162560"/>
                </a:lnTo>
                <a:lnTo>
                  <a:pt x="77897" y="154939"/>
                </a:lnTo>
                <a:close/>
              </a:path>
              <a:path w="226060" h="228600">
                <a:moveTo>
                  <a:pt x="156446" y="154939"/>
                </a:moveTo>
                <a:lnTo>
                  <a:pt x="151976" y="154939"/>
                </a:lnTo>
                <a:lnTo>
                  <a:pt x="151756" y="162560"/>
                </a:lnTo>
                <a:lnTo>
                  <a:pt x="151626" y="178987"/>
                </a:lnTo>
                <a:lnTo>
                  <a:pt x="151760" y="162560"/>
                </a:lnTo>
                <a:lnTo>
                  <a:pt x="156404" y="162560"/>
                </a:lnTo>
                <a:lnTo>
                  <a:pt x="156446" y="154939"/>
                </a:lnTo>
                <a:close/>
              </a:path>
              <a:path w="226060" h="228600">
                <a:moveTo>
                  <a:pt x="119222" y="77469"/>
                </a:moveTo>
                <a:lnTo>
                  <a:pt x="109050" y="77469"/>
                </a:lnTo>
                <a:lnTo>
                  <a:pt x="109520" y="80010"/>
                </a:lnTo>
                <a:lnTo>
                  <a:pt x="109443" y="143510"/>
                </a:lnTo>
                <a:lnTo>
                  <a:pt x="118270" y="143510"/>
                </a:lnTo>
                <a:lnTo>
                  <a:pt x="118371" y="81280"/>
                </a:lnTo>
                <a:lnTo>
                  <a:pt x="119222" y="77469"/>
                </a:lnTo>
                <a:close/>
              </a:path>
              <a:path w="226060" h="228600">
                <a:moveTo>
                  <a:pt x="188069" y="80010"/>
                </a:moveTo>
                <a:lnTo>
                  <a:pt x="188066" y="82550"/>
                </a:lnTo>
                <a:lnTo>
                  <a:pt x="188069" y="80010"/>
                </a:lnTo>
                <a:close/>
              </a:path>
              <a:path w="226060" h="228600">
                <a:moveTo>
                  <a:pt x="44584" y="77469"/>
                </a:moveTo>
                <a:lnTo>
                  <a:pt x="40673" y="77469"/>
                </a:lnTo>
                <a:lnTo>
                  <a:pt x="39822" y="81280"/>
                </a:lnTo>
                <a:lnTo>
                  <a:pt x="44584" y="774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74633" y="26669"/>
                </a:lnTo>
                <a:lnTo>
                  <a:pt x="61331" y="30480"/>
                </a:lnTo>
                <a:lnTo>
                  <a:pt x="53109" y="41910"/>
                </a:lnTo>
                <a:lnTo>
                  <a:pt x="55182" y="58419"/>
                </a:lnTo>
                <a:lnTo>
                  <a:pt x="62720" y="68580"/>
                </a:lnTo>
                <a:lnTo>
                  <a:pt x="73821" y="72389"/>
                </a:lnTo>
                <a:lnTo>
                  <a:pt x="78481" y="26669"/>
                </a:lnTo>
                <a:close/>
              </a:path>
              <a:path w="226060" h="228600">
                <a:moveTo>
                  <a:pt x="85694" y="29210"/>
                </a:moveTo>
                <a:lnTo>
                  <a:pt x="74633" y="72389"/>
                </a:lnTo>
                <a:lnTo>
                  <a:pt x="87931" y="68580"/>
                </a:lnTo>
                <a:lnTo>
                  <a:pt x="96153" y="57150"/>
                </a:lnTo>
                <a:lnTo>
                  <a:pt x="97480" y="49530"/>
                </a:lnTo>
                <a:lnTo>
                  <a:pt x="97353" y="46989"/>
                </a:lnTo>
                <a:lnTo>
                  <a:pt x="96350" y="39369"/>
                </a:lnTo>
                <a:lnTo>
                  <a:pt x="91905" y="33019"/>
                </a:lnTo>
                <a:lnTo>
                  <a:pt x="85694" y="29210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78481" y="26669"/>
                </a:lnTo>
                <a:lnTo>
                  <a:pt x="82113" y="27939"/>
                </a:lnTo>
                <a:lnTo>
                  <a:pt x="97480" y="49530"/>
                </a:lnTo>
                <a:lnTo>
                  <a:pt x="96153" y="57150"/>
                </a:lnTo>
                <a:lnTo>
                  <a:pt x="87931" y="68580"/>
                </a:lnTo>
                <a:lnTo>
                  <a:pt x="74633" y="72389"/>
                </a:lnTo>
                <a:lnTo>
                  <a:pt x="152370" y="72389"/>
                </a:lnTo>
                <a:lnTo>
                  <a:pt x="141275" y="68580"/>
                </a:lnTo>
                <a:lnTo>
                  <a:pt x="133734" y="58419"/>
                </a:lnTo>
                <a:lnTo>
                  <a:pt x="131660" y="41910"/>
                </a:lnTo>
                <a:lnTo>
                  <a:pt x="139886" y="30480"/>
                </a:lnTo>
                <a:lnTo>
                  <a:pt x="153182" y="26669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139886" y="30480"/>
                </a:lnTo>
                <a:lnTo>
                  <a:pt x="131660" y="41910"/>
                </a:lnTo>
                <a:lnTo>
                  <a:pt x="133734" y="58419"/>
                </a:lnTo>
                <a:lnTo>
                  <a:pt x="141275" y="68580"/>
                </a:lnTo>
                <a:lnTo>
                  <a:pt x="152370" y="72389"/>
                </a:lnTo>
                <a:lnTo>
                  <a:pt x="153182" y="72389"/>
                </a:lnTo>
                <a:lnTo>
                  <a:pt x="153182" y="26669"/>
                </a:lnTo>
                <a:close/>
              </a:path>
              <a:path w="226060" h="228600">
                <a:moveTo>
                  <a:pt x="174963" y="41910"/>
                </a:moveTo>
                <a:lnTo>
                  <a:pt x="153182" y="72389"/>
                </a:lnTo>
                <a:lnTo>
                  <a:pt x="166480" y="68580"/>
                </a:lnTo>
                <a:lnTo>
                  <a:pt x="174703" y="57150"/>
                </a:lnTo>
                <a:lnTo>
                  <a:pt x="176029" y="49530"/>
                </a:lnTo>
                <a:lnTo>
                  <a:pt x="175890" y="46989"/>
                </a:lnTo>
                <a:lnTo>
                  <a:pt x="175483" y="44450"/>
                </a:lnTo>
                <a:lnTo>
                  <a:pt x="174963" y="41910"/>
                </a:lnTo>
                <a:close/>
              </a:path>
              <a:path w="226060" h="228600">
                <a:moveTo>
                  <a:pt x="196440" y="40639"/>
                </a:moveTo>
                <a:lnTo>
                  <a:pt x="174166" y="40639"/>
                </a:lnTo>
                <a:lnTo>
                  <a:pt x="174963" y="41910"/>
                </a:lnTo>
                <a:lnTo>
                  <a:pt x="175483" y="44450"/>
                </a:lnTo>
                <a:lnTo>
                  <a:pt x="175890" y="46989"/>
                </a:lnTo>
                <a:lnTo>
                  <a:pt x="176029" y="49530"/>
                </a:lnTo>
                <a:lnTo>
                  <a:pt x="174703" y="57150"/>
                </a:lnTo>
                <a:lnTo>
                  <a:pt x="166480" y="68580"/>
                </a:lnTo>
                <a:lnTo>
                  <a:pt x="153182" y="72389"/>
                </a:lnTo>
                <a:lnTo>
                  <a:pt x="216849" y="72389"/>
                </a:lnTo>
                <a:lnTo>
                  <a:pt x="211511" y="62230"/>
                </a:lnTo>
                <a:lnTo>
                  <a:pt x="204261" y="50800"/>
                </a:lnTo>
                <a:lnTo>
                  <a:pt x="196440" y="40639"/>
                </a:lnTo>
                <a:close/>
              </a:path>
              <a:path w="226060" h="228600">
                <a:moveTo>
                  <a:pt x="194164" y="38100"/>
                </a:moveTo>
                <a:lnTo>
                  <a:pt x="172740" y="38100"/>
                </a:lnTo>
                <a:lnTo>
                  <a:pt x="173769" y="39369"/>
                </a:lnTo>
                <a:lnTo>
                  <a:pt x="173578" y="39369"/>
                </a:lnTo>
                <a:lnTo>
                  <a:pt x="173947" y="40639"/>
                </a:lnTo>
                <a:lnTo>
                  <a:pt x="174963" y="41910"/>
                </a:lnTo>
                <a:lnTo>
                  <a:pt x="174166" y="40639"/>
                </a:lnTo>
                <a:lnTo>
                  <a:pt x="196440" y="40639"/>
                </a:lnTo>
                <a:lnTo>
                  <a:pt x="195462" y="39369"/>
                </a:lnTo>
                <a:lnTo>
                  <a:pt x="194164" y="38100"/>
                </a:lnTo>
                <a:close/>
              </a:path>
              <a:path w="226060" h="228600">
                <a:moveTo>
                  <a:pt x="182520" y="26669"/>
                </a:moveTo>
                <a:lnTo>
                  <a:pt x="157170" y="26669"/>
                </a:lnTo>
                <a:lnTo>
                  <a:pt x="160916" y="27939"/>
                </a:lnTo>
                <a:lnTo>
                  <a:pt x="164210" y="29210"/>
                </a:lnTo>
                <a:lnTo>
                  <a:pt x="167698" y="31750"/>
                </a:lnTo>
                <a:lnTo>
                  <a:pt x="170099" y="34289"/>
                </a:lnTo>
                <a:lnTo>
                  <a:pt x="172156" y="36830"/>
                </a:lnTo>
                <a:lnTo>
                  <a:pt x="172677" y="38100"/>
                </a:lnTo>
                <a:lnTo>
                  <a:pt x="173578" y="39369"/>
                </a:lnTo>
                <a:lnTo>
                  <a:pt x="172740" y="38100"/>
                </a:lnTo>
                <a:lnTo>
                  <a:pt x="194164" y="38100"/>
                </a:lnTo>
                <a:lnTo>
                  <a:pt x="185072" y="29210"/>
                </a:lnTo>
                <a:lnTo>
                  <a:pt x="182520" y="26669"/>
                </a:lnTo>
                <a:close/>
              </a:path>
              <a:path w="226060" h="228600">
                <a:moveTo>
                  <a:pt x="157170" y="26669"/>
                </a:moveTo>
                <a:lnTo>
                  <a:pt x="170099" y="34289"/>
                </a:lnTo>
                <a:lnTo>
                  <a:pt x="167698" y="31750"/>
                </a:lnTo>
                <a:lnTo>
                  <a:pt x="164168" y="29210"/>
                </a:lnTo>
                <a:lnTo>
                  <a:pt x="160916" y="27939"/>
                </a:lnTo>
                <a:lnTo>
                  <a:pt x="157170" y="266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82088" y="27939"/>
                </a:lnTo>
                <a:lnTo>
                  <a:pt x="78481" y="26669"/>
                </a:lnTo>
                <a:close/>
              </a:path>
            </a:pathLst>
          </a:custGeom>
          <a:solidFill>
            <a:srgbClr val="B0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386978" y="4368253"/>
            <a:ext cx="225847" cy="2295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380560" y="4365345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69" y="65"/>
                </a:moveTo>
                <a:lnTo>
                  <a:pt x="73406" y="9103"/>
                </a:lnTo>
                <a:lnTo>
                  <a:pt x="38551" y="31412"/>
                </a:lnTo>
                <a:lnTo>
                  <a:pt x="13437" y="64159"/>
                </a:lnTo>
                <a:lnTo>
                  <a:pt x="896" y="104512"/>
                </a:lnTo>
                <a:lnTo>
                  <a:pt x="0" y="119164"/>
                </a:lnTo>
                <a:lnTo>
                  <a:pt x="67" y="123158"/>
                </a:lnTo>
                <a:lnTo>
                  <a:pt x="9117" y="164921"/>
                </a:lnTo>
                <a:lnTo>
                  <a:pt x="31431" y="199776"/>
                </a:lnTo>
                <a:lnTo>
                  <a:pt x="64176" y="224890"/>
                </a:lnTo>
                <a:lnTo>
                  <a:pt x="104517" y="237431"/>
                </a:lnTo>
                <a:lnTo>
                  <a:pt x="119164" y="238328"/>
                </a:lnTo>
                <a:lnTo>
                  <a:pt x="119164" y="235381"/>
                </a:lnTo>
                <a:lnTo>
                  <a:pt x="144727" y="235381"/>
                </a:lnTo>
                <a:lnTo>
                  <a:pt x="154181" y="233067"/>
                </a:lnTo>
                <a:lnTo>
                  <a:pt x="155801" y="232458"/>
                </a:lnTo>
                <a:lnTo>
                  <a:pt x="117299" y="232458"/>
                </a:lnTo>
                <a:lnTo>
                  <a:pt x="104392" y="231508"/>
                </a:lnTo>
                <a:lnTo>
                  <a:pt x="56895" y="213405"/>
                </a:lnTo>
                <a:lnTo>
                  <a:pt x="28474" y="187048"/>
                </a:lnTo>
                <a:lnTo>
                  <a:pt x="8662" y="141084"/>
                </a:lnTo>
                <a:lnTo>
                  <a:pt x="6099" y="111904"/>
                </a:lnTo>
                <a:lnTo>
                  <a:pt x="7565" y="99851"/>
                </a:lnTo>
                <a:lnTo>
                  <a:pt x="27677" y="53929"/>
                </a:lnTo>
                <a:lnTo>
                  <a:pt x="57118" y="24315"/>
                </a:lnTo>
                <a:lnTo>
                  <a:pt x="92565" y="8969"/>
                </a:lnTo>
                <a:lnTo>
                  <a:pt x="119164" y="5829"/>
                </a:lnTo>
                <a:lnTo>
                  <a:pt x="115169" y="65"/>
                </a:lnTo>
                <a:close/>
              </a:path>
              <a:path w="238760" h="238760">
                <a:moveTo>
                  <a:pt x="144727" y="235381"/>
                </a:moveTo>
                <a:lnTo>
                  <a:pt x="119164" y="235381"/>
                </a:lnTo>
                <a:lnTo>
                  <a:pt x="126408" y="238108"/>
                </a:lnTo>
                <a:lnTo>
                  <a:pt x="140575" y="236398"/>
                </a:lnTo>
                <a:lnTo>
                  <a:pt x="144727" y="235381"/>
                </a:lnTo>
                <a:close/>
              </a:path>
              <a:path w="238760" h="238760">
                <a:moveTo>
                  <a:pt x="119164" y="0"/>
                </a:moveTo>
                <a:lnTo>
                  <a:pt x="121992" y="5863"/>
                </a:lnTo>
                <a:lnTo>
                  <a:pt x="134754" y="6907"/>
                </a:lnTo>
                <a:lnTo>
                  <a:pt x="147150" y="9391"/>
                </a:lnTo>
                <a:lnTo>
                  <a:pt x="181958" y="25332"/>
                </a:lnTo>
                <a:lnTo>
                  <a:pt x="210413" y="51966"/>
                </a:lnTo>
                <a:lnTo>
                  <a:pt x="229735" y="98021"/>
                </a:lnTo>
                <a:lnTo>
                  <a:pt x="232183" y="127604"/>
                </a:lnTo>
                <a:lnTo>
                  <a:pt x="230605" y="139467"/>
                </a:lnTo>
                <a:lnTo>
                  <a:pt x="209989" y="185075"/>
                </a:lnTo>
                <a:lnTo>
                  <a:pt x="180133" y="214681"/>
                </a:lnTo>
                <a:lnTo>
                  <a:pt x="144600" y="229449"/>
                </a:lnTo>
                <a:lnTo>
                  <a:pt x="117299" y="232458"/>
                </a:lnTo>
                <a:lnTo>
                  <a:pt x="155801" y="232458"/>
                </a:lnTo>
                <a:lnTo>
                  <a:pt x="190634" y="214247"/>
                </a:lnTo>
                <a:lnTo>
                  <a:pt x="218445" y="184076"/>
                </a:lnTo>
                <a:lnTo>
                  <a:pt x="234920" y="144981"/>
                </a:lnTo>
                <a:lnTo>
                  <a:pt x="238274" y="115158"/>
                </a:lnTo>
                <a:lnTo>
                  <a:pt x="236910" y="100640"/>
                </a:lnTo>
                <a:lnTo>
                  <a:pt x="223131" y="60858"/>
                </a:lnTo>
                <a:lnTo>
                  <a:pt x="197026" y="28936"/>
                </a:lnTo>
                <a:lnTo>
                  <a:pt x="161427" y="7706"/>
                </a:lnTo>
                <a:lnTo>
                  <a:pt x="133817" y="891"/>
                </a:lnTo>
                <a:lnTo>
                  <a:pt x="119164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438764" y="4395342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5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5" y="45540"/>
                </a:lnTo>
                <a:close/>
              </a:path>
              <a:path w="39370" h="45720">
                <a:moveTo>
                  <a:pt x="8770" y="40387"/>
                </a:moveTo>
                <a:lnTo>
                  <a:pt x="8356" y="40474"/>
                </a:lnTo>
                <a:lnTo>
                  <a:pt x="12115" y="43586"/>
                </a:lnTo>
                <a:lnTo>
                  <a:pt x="16929" y="45504"/>
                </a:lnTo>
                <a:lnTo>
                  <a:pt x="22161" y="45656"/>
                </a:lnTo>
                <a:lnTo>
                  <a:pt x="22405" y="45540"/>
                </a:lnTo>
                <a:lnTo>
                  <a:pt x="9549" y="41418"/>
                </a:lnTo>
                <a:lnTo>
                  <a:pt x="8770" y="40387"/>
                </a:lnTo>
                <a:close/>
              </a:path>
              <a:path w="39370" h="45720">
                <a:moveTo>
                  <a:pt x="30514" y="38299"/>
                </a:moveTo>
                <a:lnTo>
                  <a:pt x="27892" y="41816"/>
                </a:lnTo>
                <a:lnTo>
                  <a:pt x="30514" y="38299"/>
                </a:lnTo>
                <a:close/>
              </a:path>
              <a:path w="39370" h="45720">
                <a:moveTo>
                  <a:pt x="26695" y="0"/>
                </a:moveTo>
                <a:lnTo>
                  <a:pt x="15160" y="1323"/>
                </a:lnTo>
                <a:lnTo>
                  <a:pt x="4265" y="9543"/>
                </a:lnTo>
                <a:lnTo>
                  <a:pt x="0" y="22834"/>
                </a:lnTo>
                <a:lnTo>
                  <a:pt x="1326" y="30528"/>
                </a:lnTo>
                <a:lnTo>
                  <a:pt x="8770" y="40387"/>
                </a:lnTo>
                <a:lnTo>
                  <a:pt x="11963" y="39712"/>
                </a:lnTo>
                <a:lnTo>
                  <a:pt x="15455" y="38696"/>
                </a:lnTo>
                <a:lnTo>
                  <a:pt x="23599" y="34480"/>
                </a:lnTo>
                <a:lnTo>
                  <a:pt x="31580" y="25664"/>
                </a:lnTo>
                <a:lnTo>
                  <a:pt x="35211" y="14459"/>
                </a:lnTo>
                <a:lnTo>
                  <a:pt x="33154" y="2628"/>
                </a:lnTo>
                <a:lnTo>
                  <a:pt x="33141" y="2438"/>
                </a:lnTo>
                <a:lnTo>
                  <a:pt x="30327" y="952"/>
                </a:lnTo>
                <a:lnTo>
                  <a:pt x="26695" y="0"/>
                </a:lnTo>
                <a:close/>
              </a:path>
              <a:path w="39370" h="45720">
                <a:moveTo>
                  <a:pt x="35567" y="31463"/>
                </a:moveTo>
                <a:lnTo>
                  <a:pt x="30514" y="38299"/>
                </a:lnTo>
                <a:lnTo>
                  <a:pt x="35543" y="31554"/>
                </a:lnTo>
                <a:close/>
              </a:path>
              <a:path w="39370" h="45720">
                <a:moveTo>
                  <a:pt x="38971" y="18891"/>
                </a:moveTo>
                <a:lnTo>
                  <a:pt x="35567" y="31463"/>
                </a:lnTo>
                <a:lnTo>
                  <a:pt x="35839" y="31095"/>
                </a:lnTo>
                <a:lnTo>
                  <a:pt x="38971" y="18891"/>
                </a:lnTo>
                <a:close/>
              </a:path>
              <a:path w="39370" h="45720">
                <a:moveTo>
                  <a:pt x="33141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438764" y="4395342"/>
            <a:ext cx="38971" cy="4568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426521" y="4446473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37782" y="126822"/>
                </a:moveTo>
                <a:lnTo>
                  <a:pt x="37706" y="127127"/>
                </a:lnTo>
                <a:lnTo>
                  <a:pt x="39192" y="127342"/>
                </a:lnTo>
                <a:lnTo>
                  <a:pt x="39012" y="127203"/>
                </a:lnTo>
                <a:lnTo>
                  <a:pt x="38773" y="127203"/>
                </a:lnTo>
                <a:lnTo>
                  <a:pt x="37782" y="126822"/>
                </a:lnTo>
                <a:close/>
              </a:path>
              <a:path w="69850" h="127635">
                <a:moveTo>
                  <a:pt x="39560" y="125451"/>
                </a:moveTo>
                <a:lnTo>
                  <a:pt x="38773" y="127203"/>
                </a:lnTo>
                <a:lnTo>
                  <a:pt x="39012" y="127203"/>
                </a:lnTo>
                <a:lnTo>
                  <a:pt x="39032" y="126631"/>
                </a:lnTo>
                <a:lnTo>
                  <a:pt x="39560" y="125451"/>
                </a:lnTo>
                <a:close/>
              </a:path>
              <a:path w="69850" h="127635">
                <a:moveTo>
                  <a:pt x="12637" y="126035"/>
                </a:moveTo>
                <a:lnTo>
                  <a:pt x="12024" y="126822"/>
                </a:lnTo>
                <a:lnTo>
                  <a:pt x="12026" y="127000"/>
                </a:lnTo>
                <a:lnTo>
                  <a:pt x="12637" y="126035"/>
                </a:lnTo>
                <a:close/>
              </a:path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304" y="126035"/>
                </a:lnTo>
                <a:lnTo>
                  <a:pt x="11429" y="126631"/>
                </a:lnTo>
                <a:lnTo>
                  <a:pt x="11931" y="126941"/>
                </a:lnTo>
                <a:lnTo>
                  <a:pt x="33883" y="77000"/>
                </a:lnTo>
                <a:lnTo>
                  <a:pt x="43659" y="77000"/>
                </a:lnTo>
                <a:lnTo>
                  <a:pt x="55289" y="38626"/>
                </a:lnTo>
                <a:lnTo>
                  <a:pt x="56689" y="13256"/>
                </a:lnTo>
                <a:lnTo>
                  <a:pt x="55486" y="76"/>
                </a:lnTo>
                <a:lnTo>
                  <a:pt x="69507" y="76"/>
                </a:lnTo>
                <a:lnTo>
                  <a:pt x="1130" y="0"/>
                </a:lnTo>
                <a:close/>
              </a:path>
              <a:path w="69850" h="127635">
                <a:moveTo>
                  <a:pt x="33883" y="77000"/>
                </a:moveTo>
                <a:lnTo>
                  <a:pt x="11931" y="126941"/>
                </a:lnTo>
                <a:lnTo>
                  <a:pt x="12637" y="126035"/>
                </a:lnTo>
                <a:lnTo>
                  <a:pt x="33594" y="92909"/>
                </a:lnTo>
                <a:lnTo>
                  <a:pt x="33718" y="77419"/>
                </a:lnTo>
                <a:lnTo>
                  <a:pt x="33883" y="77000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782" y="126822"/>
                </a:lnTo>
                <a:lnTo>
                  <a:pt x="37979" y="126035"/>
                </a:lnTo>
                <a:lnTo>
                  <a:pt x="38029" y="125734"/>
                </a:lnTo>
                <a:close/>
              </a:path>
              <a:path w="69850" h="127635">
                <a:moveTo>
                  <a:pt x="33594" y="92909"/>
                </a:moveTo>
                <a:lnTo>
                  <a:pt x="12637" y="126035"/>
                </a:lnTo>
                <a:lnTo>
                  <a:pt x="19361" y="117406"/>
                </a:lnTo>
                <a:lnTo>
                  <a:pt x="26772" y="107071"/>
                </a:lnTo>
                <a:lnTo>
                  <a:pt x="33565" y="96470"/>
                </a:lnTo>
                <a:lnTo>
                  <a:pt x="33594" y="92909"/>
                </a:lnTo>
                <a:close/>
              </a:path>
              <a:path w="69850" h="127635">
                <a:moveTo>
                  <a:pt x="44196" y="115088"/>
                </a:moveTo>
                <a:lnTo>
                  <a:pt x="39560" y="125451"/>
                </a:lnTo>
                <a:lnTo>
                  <a:pt x="44029" y="115516"/>
                </a:lnTo>
                <a:lnTo>
                  <a:pt x="44196" y="115088"/>
                </a:lnTo>
                <a:close/>
              </a:path>
              <a:path w="69850" h="127635">
                <a:moveTo>
                  <a:pt x="48550" y="103949"/>
                </a:moveTo>
                <a:lnTo>
                  <a:pt x="44196" y="115088"/>
                </a:lnTo>
                <a:lnTo>
                  <a:pt x="44510" y="114385"/>
                </a:lnTo>
                <a:lnTo>
                  <a:pt x="48550" y="103949"/>
                </a:lnTo>
                <a:close/>
              </a:path>
              <a:path w="69850" h="127635">
                <a:moveTo>
                  <a:pt x="61428" y="41164"/>
                </a:moveTo>
                <a:lnTo>
                  <a:pt x="56030" y="79138"/>
                </a:lnTo>
                <a:lnTo>
                  <a:pt x="48695" y="103573"/>
                </a:lnTo>
                <a:lnTo>
                  <a:pt x="49470" y="101572"/>
                </a:lnTo>
                <a:lnTo>
                  <a:pt x="53655" y="88787"/>
                </a:lnTo>
                <a:lnTo>
                  <a:pt x="57005" y="76193"/>
                </a:lnTo>
                <a:lnTo>
                  <a:pt x="59458" y="63951"/>
                </a:lnTo>
                <a:lnTo>
                  <a:pt x="60953" y="52221"/>
                </a:lnTo>
                <a:lnTo>
                  <a:pt x="61428" y="41164"/>
                </a:lnTo>
                <a:close/>
              </a:path>
              <a:path w="69850" h="127635">
                <a:moveTo>
                  <a:pt x="33883" y="77000"/>
                </a:moveTo>
                <a:lnTo>
                  <a:pt x="33718" y="77419"/>
                </a:lnTo>
                <a:lnTo>
                  <a:pt x="33594" y="92909"/>
                </a:lnTo>
                <a:lnTo>
                  <a:pt x="38268" y="85521"/>
                </a:lnTo>
                <a:lnTo>
                  <a:pt x="38353" y="77254"/>
                </a:lnTo>
                <a:lnTo>
                  <a:pt x="34378" y="77152"/>
                </a:lnTo>
                <a:lnTo>
                  <a:pt x="33883" y="77000"/>
                </a:lnTo>
                <a:close/>
              </a:path>
              <a:path w="69850" h="127635">
                <a:moveTo>
                  <a:pt x="43659" y="77000"/>
                </a:moveTo>
                <a:lnTo>
                  <a:pt x="38386" y="85334"/>
                </a:lnTo>
                <a:lnTo>
                  <a:pt x="38398" y="88302"/>
                </a:lnTo>
                <a:lnTo>
                  <a:pt x="39730" y="85334"/>
                </a:lnTo>
                <a:lnTo>
                  <a:pt x="43659" y="77000"/>
                </a:lnTo>
                <a:close/>
              </a:path>
              <a:path w="69850" h="127635">
                <a:moveTo>
                  <a:pt x="43659" y="77000"/>
                </a:moveTo>
                <a:lnTo>
                  <a:pt x="33883" y="77000"/>
                </a:lnTo>
                <a:lnTo>
                  <a:pt x="34378" y="77152"/>
                </a:lnTo>
                <a:lnTo>
                  <a:pt x="38353" y="77254"/>
                </a:lnTo>
                <a:lnTo>
                  <a:pt x="38386" y="85334"/>
                </a:lnTo>
                <a:lnTo>
                  <a:pt x="43659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426521" y="4446473"/>
            <a:ext cx="69507" cy="1273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517313" y="4395342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6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6" y="45540"/>
                </a:lnTo>
                <a:close/>
              </a:path>
              <a:path w="39370" h="45720">
                <a:moveTo>
                  <a:pt x="8773" y="40383"/>
                </a:moveTo>
                <a:lnTo>
                  <a:pt x="8343" y="40474"/>
                </a:lnTo>
                <a:lnTo>
                  <a:pt x="12128" y="43586"/>
                </a:lnTo>
                <a:lnTo>
                  <a:pt x="16903" y="45504"/>
                </a:lnTo>
                <a:lnTo>
                  <a:pt x="22161" y="45656"/>
                </a:lnTo>
                <a:lnTo>
                  <a:pt x="22406" y="45540"/>
                </a:lnTo>
                <a:lnTo>
                  <a:pt x="9554" y="41418"/>
                </a:lnTo>
                <a:lnTo>
                  <a:pt x="8773" y="40383"/>
                </a:lnTo>
                <a:close/>
              </a:path>
              <a:path w="39370" h="45720">
                <a:moveTo>
                  <a:pt x="30509" y="38287"/>
                </a:moveTo>
                <a:lnTo>
                  <a:pt x="27878" y="41817"/>
                </a:lnTo>
                <a:lnTo>
                  <a:pt x="30509" y="38287"/>
                </a:lnTo>
                <a:close/>
              </a:path>
              <a:path w="39370" h="45720">
                <a:moveTo>
                  <a:pt x="26835" y="0"/>
                </a:moveTo>
                <a:lnTo>
                  <a:pt x="15165" y="1323"/>
                </a:lnTo>
                <a:lnTo>
                  <a:pt x="4269" y="9543"/>
                </a:lnTo>
                <a:lnTo>
                  <a:pt x="0" y="22834"/>
                </a:lnTo>
                <a:lnTo>
                  <a:pt x="1327" y="30528"/>
                </a:lnTo>
                <a:lnTo>
                  <a:pt x="8773" y="40383"/>
                </a:lnTo>
                <a:lnTo>
                  <a:pt x="11937" y="39712"/>
                </a:lnTo>
                <a:lnTo>
                  <a:pt x="15455" y="38696"/>
                </a:lnTo>
                <a:lnTo>
                  <a:pt x="23572" y="34499"/>
                </a:lnTo>
                <a:lnTo>
                  <a:pt x="31562" y="25682"/>
                </a:lnTo>
                <a:lnTo>
                  <a:pt x="35203" y="14469"/>
                </a:lnTo>
                <a:lnTo>
                  <a:pt x="33197" y="2806"/>
                </a:lnTo>
                <a:lnTo>
                  <a:pt x="33164" y="2438"/>
                </a:lnTo>
                <a:lnTo>
                  <a:pt x="30581" y="1015"/>
                </a:lnTo>
                <a:lnTo>
                  <a:pt x="26835" y="0"/>
                </a:lnTo>
                <a:close/>
              </a:path>
              <a:path w="39370" h="45720">
                <a:moveTo>
                  <a:pt x="35549" y="31464"/>
                </a:moveTo>
                <a:lnTo>
                  <a:pt x="30509" y="38287"/>
                </a:lnTo>
                <a:lnTo>
                  <a:pt x="35525" y="31554"/>
                </a:lnTo>
                <a:close/>
              </a:path>
              <a:path w="39370" h="45720">
                <a:moveTo>
                  <a:pt x="38958" y="18891"/>
                </a:moveTo>
                <a:lnTo>
                  <a:pt x="35549" y="31464"/>
                </a:lnTo>
                <a:lnTo>
                  <a:pt x="35822" y="31095"/>
                </a:lnTo>
                <a:lnTo>
                  <a:pt x="38958" y="18891"/>
                </a:lnTo>
                <a:close/>
              </a:path>
              <a:path w="39370" h="45720">
                <a:moveTo>
                  <a:pt x="33164" y="2438"/>
                </a:moveTo>
                <a:lnTo>
                  <a:pt x="33832" y="2806"/>
                </a:lnTo>
                <a:lnTo>
                  <a:pt x="33164" y="2438"/>
                </a:lnTo>
                <a:close/>
              </a:path>
              <a:path w="39370" h="45720">
                <a:moveTo>
                  <a:pt x="33164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517313" y="4395342"/>
            <a:ext cx="38958" cy="4568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438396" y="4397971"/>
            <a:ext cx="124612" cy="17592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505071" y="4446473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371" y="126822"/>
                </a:lnTo>
                <a:lnTo>
                  <a:pt x="11645" y="127304"/>
                </a:lnTo>
                <a:lnTo>
                  <a:pt x="13601" y="127342"/>
                </a:lnTo>
                <a:lnTo>
                  <a:pt x="12332" y="127203"/>
                </a:lnTo>
                <a:lnTo>
                  <a:pt x="12310" y="127062"/>
                </a:lnTo>
                <a:lnTo>
                  <a:pt x="19350" y="117406"/>
                </a:lnTo>
                <a:lnTo>
                  <a:pt x="26766" y="107071"/>
                </a:lnTo>
                <a:lnTo>
                  <a:pt x="33565" y="96470"/>
                </a:lnTo>
                <a:lnTo>
                  <a:pt x="33660" y="84594"/>
                </a:lnTo>
                <a:lnTo>
                  <a:pt x="33783" y="77254"/>
                </a:lnTo>
                <a:lnTo>
                  <a:pt x="33883" y="77000"/>
                </a:lnTo>
                <a:lnTo>
                  <a:pt x="43638" y="77000"/>
                </a:lnTo>
                <a:lnTo>
                  <a:pt x="44931" y="74259"/>
                </a:lnTo>
                <a:lnTo>
                  <a:pt x="56598" y="26106"/>
                </a:lnTo>
                <a:lnTo>
                  <a:pt x="56692" y="13257"/>
                </a:lnTo>
                <a:lnTo>
                  <a:pt x="55486" y="76"/>
                </a:lnTo>
                <a:lnTo>
                  <a:pt x="69481" y="76"/>
                </a:lnTo>
                <a:lnTo>
                  <a:pt x="1130" y="0"/>
                </a:lnTo>
                <a:close/>
              </a:path>
              <a:path w="69850" h="127635">
                <a:moveTo>
                  <a:pt x="38406" y="127062"/>
                </a:moveTo>
                <a:lnTo>
                  <a:pt x="37706" y="127127"/>
                </a:lnTo>
                <a:lnTo>
                  <a:pt x="39192" y="127342"/>
                </a:lnTo>
                <a:lnTo>
                  <a:pt x="39017" y="127203"/>
                </a:lnTo>
                <a:lnTo>
                  <a:pt x="38740" y="127190"/>
                </a:lnTo>
                <a:lnTo>
                  <a:pt x="38406" y="127062"/>
                </a:lnTo>
                <a:close/>
              </a:path>
              <a:path w="69850" h="127635">
                <a:moveTo>
                  <a:pt x="38778" y="127192"/>
                </a:moveTo>
                <a:lnTo>
                  <a:pt x="39017" y="127203"/>
                </a:lnTo>
                <a:lnTo>
                  <a:pt x="38778" y="127192"/>
                </a:lnTo>
                <a:close/>
              </a:path>
              <a:path w="69850" h="127635">
                <a:moveTo>
                  <a:pt x="38840" y="127062"/>
                </a:moveTo>
                <a:lnTo>
                  <a:pt x="38778" y="127192"/>
                </a:lnTo>
                <a:lnTo>
                  <a:pt x="39017" y="127203"/>
                </a:lnTo>
                <a:lnTo>
                  <a:pt x="38840" y="127062"/>
                </a:lnTo>
                <a:close/>
              </a:path>
              <a:path w="69850" h="127635">
                <a:moveTo>
                  <a:pt x="39018" y="126657"/>
                </a:moveTo>
                <a:lnTo>
                  <a:pt x="37823" y="126657"/>
                </a:lnTo>
                <a:lnTo>
                  <a:pt x="37782" y="126822"/>
                </a:lnTo>
                <a:lnTo>
                  <a:pt x="38406" y="127062"/>
                </a:lnTo>
                <a:lnTo>
                  <a:pt x="38836" y="127062"/>
                </a:lnTo>
                <a:lnTo>
                  <a:pt x="39018" y="126657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20" y="126657"/>
                </a:lnTo>
                <a:lnTo>
                  <a:pt x="38023" y="125857"/>
                </a:lnTo>
                <a:close/>
              </a:path>
              <a:path w="69850" h="127635">
                <a:moveTo>
                  <a:pt x="44189" y="115087"/>
                </a:moveTo>
                <a:lnTo>
                  <a:pt x="39583" y="125398"/>
                </a:lnTo>
                <a:lnTo>
                  <a:pt x="44021" y="115515"/>
                </a:lnTo>
                <a:lnTo>
                  <a:pt x="44189" y="115087"/>
                </a:lnTo>
                <a:close/>
              </a:path>
              <a:path w="69850" h="127635">
                <a:moveTo>
                  <a:pt x="48559" y="103899"/>
                </a:moveTo>
                <a:lnTo>
                  <a:pt x="44189" y="115087"/>
                </a:lnTo>
                <a:lnTo>
                  <a:pt x="44504" y="114381"/>
                </a:lnTo>
                <a:lnTo>
                  <a:pt x="48559" y="103899"/>
                </a:lnTo>
                <a:close/>
              </a:path>
              <a:path w="69850" h="127635">
                <a:moveTo>
                  <a:pt x="61418" y="41161"/>
                </a:moveTo>
                <a:lnTo>
                  <a:pt x="56020" y="79136"/>
                </a:lnTo>
                <a:lnTo>
                  <a:pt x="48683" y="103576"/>
                </a:lnTo>
                <a:lnTo>
                  <a:pt x="49460" y="101568"/>
                </a:lnTo>
                <a:lnTo>
                  <a:pt x="53645" y="88784"/>
                </a:lnTo>
                <a:lnTo>
                  <a:pt x="56996" y="76191"/>
                </a:lnTo>
                <a:lnTo>
                  <a:pt x="59450" y="63948"/>
                </a:lnTo>
                <a:lnTo>
                  <a:pt x="60945" y="52218"/>
                </a:lnTo>
                <a:lnTo>
                  <a:pt x="61418" y="41161"/>
                </a:lnTo>
                <a:close/>
              </a:path>
              <a:path w="69850" h="127635">
                <a:moveTo>
                  <a:pt x="43638" y="77000"/>
                </a:moveTo>
                <a:lnTo>
                  <a:pt x="33883" y="77000"/>
                </a:lnTo>
                <a:lnTo>
                  <a:pt x="34353" y="77152"/>
                </a:lnTo>
                <a:lnTo>
                  <a:pt x="38353" y="77254"/>
                </a:lnTo>
                <a:lnTo>
                  <a:pt x="38417" y="84594"/>
                </a:lnTo>
                <a:lnTo>
                  <a:pt x="39623" y="85508"/>
                </a:lnTo>
                <a:lnTo>
                  <a:pt x="43638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505071" y="4446473"/>
            <a:ext cx="69481" cy="12734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516945" y="4446549"/>
            <a:ext cx="58102" cy="12734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288551" y="4876313"/>
            <a:ext cx="226060" cy="228600"/>
          </a:xfrm>
          <a:custGeom>
            <a:avLst/>
            <a:gdLst/>
            <a:ahLst/>
            <a:cxnLst/>
            <a:rect l="l" t="t" r="r" b="b"/>
            <a:pathLst>
              <a:path w="226060" h="228600">
                <a:moveTo>
                  <a:pt x="112745" y="0"/>
                </a:moveTo>
                <a:lnTo>
                  <a:pt x="107956" y="2540"/>
                </a:lnTo>
                <a:lnTo>
                  <a:pt x="95523" y="3810"/>
                </a:lnTo>
                <a:lnTo>
                  <a:pt x="83409" y="6350"/>
                </a:lnTo>
                <a:lnTo>
                  <a:pt x="48927" y="22860"/>
                </a:lnTo>
                <a:lnTo>
                  <a:pt x="20397" y="50800"/>
                </a:lnTo>
                <a:lnTo>
                  <a:pt x="2170" y="96520"/>
                </a:lnTo>
                <a:lnTo>
                  <a:pt x="0" y="127000"/>
                </a:lnTo>
                <a:lnTo>
                  <a:pt x="2082" y="140970"/>
                </a:lnTo>
                <a:lnTo>
                  <a:pt x="16745" y="176530"/>
                </a:lnTo>
                <a:lnTo>
                  <a:pt x="51826" y="212090"/>
                </a:lnTo>
                <a:lnTo>
                  <a:pt x="87360" y="226060"/>
                </a:lnTo>
                <a:lnTo>
                  <a:pt x="100686" y="228600"/>
                </a:lnTo>
                <a:lnTo>
                  <a:pt x="127579" y="228600"/>
                </a:lnTo>
                <a:lnTo>
                  <a:pt x="140104" y="226060"/>
                </a:lnTo>
                <a:lnTo>
                  <a:pt x="152213" y="222250"/>
                </a:lnTo>
                <a:lnTo>
                  <a:pt x="163878" y="217170"/>
                </a:lnTo>
                <a:lnTo>
                  <a:pt x="175071" y="209550"/>
                </a:lnTo>
                <a:lnTo>
                  <a:pt x="181576" y="205740"/>
                </a:lnTo>
                <a:lnTo>
                  <a:pt x="52618" y="205740"/>
                </a:lnTo>
                <a:lnTo>
                  <a:pt x="51925" y="204470"/>
                </a:lnTo>
                <a:lnTo>
                  <a:pt x="50973" y="204470"/>
                </a:lnTo>
                <a:lnTo>
                  <a:pt x="50871" y="173990"/>
                </a:lnTo>
                <a:lnTo>
                  <a:pt x="50849" y="158750"/>
                </a:lnTo>
                <a:lnTo>
                  <a:pt x="50795" y="143510"/>
                </a:lnTo>
                <a:lnTo>
                  <a:pt x="39720" y="143510"/>
                </a:lnTo>
                <a:lnTo>
                  <a:pt x="39822" y="81280"/>
                </a:lnTo>
                <a:lnTo>
                  <a:pt x="40673" y="77470"/>
                </a:lnTo>
                <a:lnTo>
                  <a:pt x="218972" y="77470"/>
                </a:lnTo>
                <a:lnTo>
                  <a:pt x="217253" y="73660"/>
                </a:lnTo>
                <a:lnTo>
                  <a:pt x="216849" y="72390"/>
                </a:lnTo>
                <a:lnTo>
                  <a:pt x="73821" y="72389"/>
                </a:lnTo>
                <a:lnTo>
                  <a:pt x="62720" y="68580"/>
                </a:lnTo>
                <a:lnTo>
                  <a:pt x="55182" y="58420"/>
                </a:lnTo>
                <a:lnTo>
                  <a:pt x="53109" y="41910"/>
                </a:lnTo>
                <a:lnTo>
                  <a:pt x="61331" y="30480"/>
                </a:lnTo>
                <a:lnTo>
                  <a:pt x="74633" y="26670"/>
                </a:lnTo>
                <a:lnTo>
                  <a:pt x="182520" y="26670"/>
                </a:lnTo>
                <a:lnTo>
                  <a:pt x="174807" y="21590"/>
                </a:lnTo>
                <a:lnTo>
                  <a:pt x="139358" y="6350"/>
                </a:lnTo>
                <a:lnTo>
                  <a:pt x="112745" y="2540"/>
                </a:lnTo>
                <a:lnTo>
                  <a:pt x="112745" y="0"/>
                </a:lnTo>
                <a:close/>
              </a:path>
              <a:path w="226060" h="228600">
                <a:moveTo>
                  <a:pt x="51925" y="204470"/>
                </a:moveTo>
                <a:lnTo>
                  <a:pt x="52618" y="205740"/>
                </a:lnTo>
                <a:lnTo>
                  <a:pt x="72791" y="205740"/>
                </a:lnTo>
                <a:lnTo>
                  <a:pt x="72799" y="205034"/>
                </a:lnTo>
                <a:lnTo>
                  <a:pt x="51925" y="204470"/>
                </a:lnTo>
                <a:close/>
              </a:path>
              <a:path w="226060" h="228600">
                <a:moveTo>
                  <a:pt x="78176" y="205180"/>
                </a:moveTo>
                <a:lnTo>
                  <a:pt x="78735" y="205740"/>
                </a:lnTo>
                <a:lnTo>
                  <a:pt x="98877" y="205740"/>
                </a:lnTo>
                <a:lnTo>
                  <a:pt x="78176" y="205180"/>
                </a:lnTo>
                <a:close/>
              </a:path>
              <a:path w="226060" h="228600">
                <a:moveTo>
                  <a:pt x="129344" y="143510"/>
                </a:moveTo>
                <a:lnTo>
                  <a:pt x="98979" y="143510"/>
                </a:lnTo>
                <a:lnTo>
                  <a:pt x="98877" y="205740"/>
                </a:lnTo>
                <a:lnTo>
                  <a:pt x="129738" y="205740"/>
                </a:lnTo>
                <a:lnTo>
                  <a:pt x="129370" y="204470"/>
                </a:lnTo>
                <a:lnTo>
                  <a:pt x="129344" y="143510"/>
                </a:lnTo>
                <a:close/>
              </a:path>
              <a:path w="226060" h="228600">
                <a:moveTo>
                  <a:pt x="151584" y="184583"/>
                </a:moveTo>
                <a:lnTo>
                  <a:pt x="151341" y="205740"/>
                </a:lnTo>
                <a:lnTo>
                  <a:pt x="151507" y="193040"/>
                </a:lnTo>
                <a:lnTo>
                  <a:pt x="151584" y="184583"/>
                </a:lnTo>
                <a:close/>
              </a:path>
              <a:path w="226060" h="228600">
                <a:moveTo>
                  <a:pt x="156404" y="162560"/>
                </a:moveTo>
                <a:lnTo>
                  <a:pt x="151771" y="162560"/>
                </a:lnTo>
                <a:lnTo>
                  <a:pt x="151507" y="193040"/>
                </a:lnTo>
                <a:lnTo>
                  <a:pt x="151341" y="205740"/>
                </a:lnTo>
                <a:lnTo>
                  <a:pt x="157284" y="205740"/>
                </a:lnTo>
                <a:lnTo>
                  <a:pt x="155798" y="204470"/>
                </a:lnTo>
                <a:lnTo>
                  <a:pt x="156016" y="204470"/>
                </a:lnTo>
                <a:lnTo>
                  <a:pt x="156175" y="195580"/>
                </a:lnTo>
                <a:lnTo>
                  <a:pt x="156285" y="184150"/>
                </a:lnTo>
                <a:lnTo>
                  <a:pt x="156404" y="162560"/>
                </a:lnTo>
                <a:close/>
              </a:path>
              <a:path w="226060" h="228600">
                <a:moveTo>
                  <a:pt x="156016" y="204470"/>
                </a:moveTo>
                <a:lnTo>
                  <a:pt x="155798" y="204470"/>
                </a:lnTo>
                <a:lnTo>
                  <a:pt x="157284" y="205740"/>
                </a:lnTo>
                <a:lnTo>
                  <a:pt x="156016" y="204470"/>
                </a:lnTo>
                <a:close/>
              </a:path>
              <a:path w="226060" h="228600">
                <a:moveTo>
                  <a:pt x="218972" y="77470"/>
                </a:moveTo>
                <a:lnTo>
                  <a:pt x="187574" y="77470"/>
                </a:lnTo>
                <a:lnTo>
                  <a:pt x="188069" y="80010"/>
                </a:lnTo>
                <a:lnTo>
                  <a:pt x="187993" y="143510"/>
                </a:lnTo>
                <a:lnTo>
                  <a:pt x="177528" y="143510"/>
                </a:lnTo>
                <a:lnTo>
                  <a:pt x="177426" y="205740"/>
                </a:lnTo>
                <a:lnTo>
                  <a:pt x="181576" y="205740"/>
                </a:lnTo>
                <a:lnTo>
                  <a:pt x="185762" y="201930"/>
                </a:lnTo>
                <a:lnTo>
                  <a:pt x="195923" y="193040"/>
                </a:lnTo>
                <a:lnTo>
                  <a:pt x="220059" y="151130"/>
                </a:lnTo>
                <a:lnTo>
                  <a:pt x="221850" y="143510"/>
                </a:lnTo>
                <a:lnTo>
                  <a:pt x="223287" y="138430"/>
                </a:lnTo>
                <a:lnTo>
                  <a:pt x="225242" y="123190"/>
                </a:lnTo>
                <a:lnTo>
                  <a:pt x="225847" y="109220"/>
                </a:lnTo>
                <a:lnTo>
                  <a:pt x="224380" y="96520"/>
                </a:lnTo>
                <a:lnTo>
                  <a:pt x="221529" y="85090"/>
                </a:lnTo>
                <a:lnTo>
                  <a:pt x="218972" y="77470"/>
                </a:lnTo>
                <a:close/>
              </a:path>
              <a:path w="226060" h="228600">
                <a:moveTo>
                  <a:pt x="77467" y="204470"/>
                </a:moveTo>
                <a:lnTo>
                  <a:pt x="77249" y="204470"/>
                </a:lnTo>
                <a:lnTo>
                  <a:pt x="78076" y="205177"/>
                </a:lnTo>
                <a:lnTo>
                  <a:pt x="77467" y="204470"/>
                </a:lnTo>
                <a:close/>
              </a:path>
              <a:path w="226060" h="228600">
                <a:moveTo>
                  <a:pt x="77857" y="162560"/>
                </a:moveTo>
                <a:lnTo>
                  <a:pt x="73210" y="162560"/>
                </a:lnTo>
                <a:lnTo>
                  <a:pt x="73035" y="184149"/>
                </a:lnTo>
                <a:lnTo>
                  <a:pt x="72922" y="195580"/>
                </a:lnTo>
                <a:lnTo>
                  <a:pt x="72800" y="205034"/>
                </a:lnTo>
                <a:lnTo>
                  <a:pt x="78076" y="205177"/>
                </a:lnTo>
                <a:lnTo>
                  <a:pt x="77249" y="204470"/>
                </a:lnTo>
                <a:lnTo>
                  <a:pt x="77467" y="204470"/>
                </a:lnTo>
                <a:lnTo>
                  <a:pt x="77646" y="195580"/>
                </a:lnTo>
                <a:lnTo>
                  <a:pt x="77771" y="178987"/>
                </a:lnTo>
                <a:lnTo>
                  <a:pt x="77857" y="162560"/>
                </a:lnTo>
                <a:close/>
              </a:path>
              <a:path w="226060" h="228600">
                <a:moveTo>
                  <a:pt x="73030" y="184566"/>
                </a:moveTo>
                <a:lnTo>
                  <a:pt x="72800" y="205034"/>
                </a:lnTo>
                <a:lnTo>
                  <a:pt x="72922" y="195580"/>
                </a:lnTo>
                <a:lnTo>
                  <a:pt x="73030" y="184566"/>
                </a:lnTo>
                <a:close/>
              </a:path>
              <a:path w="226060" h="228600">
                <a:moveTo>
                  <a:pt x="50849" y="158750"/>
                </a:moveTo>
                <a:lnTo>
                  <a:pt x="51014" y="204470"/>
                </a:lnTo>
                <a:lnTo>
                  <a:pt x="50849" y="158750"/>
                </a:lnTo>
                <a:close/>
              </a:path>
              <a:path w="226060" h="228600">
                <a:moveTo>
                  <a:pt x="156446" y="154940"/>
                </a:moveTo>
                <a:lnTo>
                  <a:pt x="151976" y="154940"/>
                </a:lnTo>
                <a:lnTo>
                  <a:pt x="151871" y="158750"/>
                </a:lnTo>
                <a:lnTo>
                  <a:pt x="151746" y="165100"/>
                </a:lnTo>
                <a:lnTo>
                  <a:pt x="151630" y="179184"/>
                </a:lnTo>
                <a:lnTo>
                  <a:pt x="151771" y="162560"/>
                </a:lnTo>
                <a:lnTo>
                  <a:pt x="156404" y="162560"/>
                </a:lnTo>
                <a:lnTo>
                  <a:pt x="156446" y="154940"/>
                </a:lnTo>
                <a:close/>
              </a:path>
              <a:path w="226060" h="228600">
                <a:moveTo>
                  <a:pt x="77897" y="154940"/>
                </a:moveTo>
                <a:lnTo>
                  <a:pt x="73426" y="154940"/>
                </a:lnTo>
                <a:lnTo>
                  <a:pt x="73206" y="162560"/>
                </a:lnTo>
                <a:lnTo>
                  <a:pt x="73076" y="178987"/>
                </a:lnTo>
                <a:lnTo>
                  <a:pt x="73210" y="162560"/>
                </a:lnTo>
                <a:lnTo>
                  <a:pt x="77857" y="162560"/>
                </a:lnTo>
                <a:lnTo>
                  <a:pt x="77897" y="154940"/>
                </a:lnTo>
                <a:close/>
              </a:path>
              <a:path w="226060" h="228600">
                <a:moveTo>
                  <a:pt x="119222" y="77470"/>
                </a:moveTo>
                <a:lnTo>
                  <a:pt x="109050" y="77470"/>
                </a:lnTo>
                <a:lnTo>
                  <a:pt x="109520" y="80010"/>
                </a:lnTo>
                <a:lnTo>
                  <a:pt x="109443" y="143510"/>
                </a:lnTo>
                <a:lnTo>
                  <a:pt x="118270" y="143510"/>
                </a:lnTo>
                <a:lnTo>
                  <a:pt x="118371" y="81280"/>
                </a:lnTo>
                <a:lnTo>
                  <a:pt x="119222" y="77470"/>
                </a:lnTo>
                <a:close/>
              </a:path>
              <a:path w="226060" h="228600">
                <a:moveTo>
                  <a:pt x="188069" y="80010"/>
                </a:moveTo>
                <a:lnTo>
                  <a:pt x="188066" y="82550"/>
                </a:lnTo>
                <a:lnTo>
                  <a:pt x="188069" y="80010"/>
                </a:lnTo>
                <a:close/>
              </a:path>
              <a:path w="226060" h="228600">
                <a:moveTo>
                  <a:pt x="44584" y="77470"/>
                </a:moveTo>
                <a:lnTo>
                  <a:pt x="40673" y="77470"/>
                </a:lnTo>
                <a:lnTo>
                  <a:pt x="39822" y="81280"/>
                </a:lnTo>
                <a:lnTo>
                  <a:pt x="44584" y="77470"/>
                </a:lnTo>
                <a:close/>
              </a:path>
              <a:path w="226060" h="228600">
                <a:moveTo>
                  <a:pt x="78481" y="26670"/>
                </a:moveTo>
                <a:lnTo>
                  <a:pt x="74633" y="26670"/>
                </a:lnTo>
                <a:lnTo>
                  <a:pt x="61331" y="30480"/>
                </a:lnTo>
                <a:lnTo>
                  <a:pt x="53109" y="41910"/>
                </a:lnTo>
                <a:lnTo>
                  <a:pt x="55182" y="58420"/>
                </a:lnTo>
                <a:lnTo>
                  <a:pt x="62720" y="68580"/>
                </a:lnTo>
                <a:lnTo>
                  <a:pt x="73821" y="72389"/>
                </a:lnTo>
                <a:lnTo>
                  <a:pt x="78481" y="26670"/>
                </a:lnTo>
                <a:close/>
              </a:path>
              <a:path w="226060" h="228600">
                <a:moveTo>
                  <a:pt x="97480" y="49530"/>
                </a:moveTo>
                <a:lnTo>
                  <a:pt x="74633" y="72390"/>
                </a:lnTo>
                <a:lnTo>
                  <a:pt x="87931" y="68580"/>
                </a:lnTo>
                <a:lnTo>
                  <a:pt x="96153" y="57150"/>
                </a:lnTo>
                <a:lnTo>
                  <a:pt x="97480" y="49530"/>
                </a:lnTo>
                <a:close/>
              </a:path>
              <a:path w="226060" h="228600">
                <a:moveTo>
                  <a:pt x="153182" y="26670"/>
                </a:moveTo>
                <a:lnTo>
                  <a:pt x="78481" y="26670"/>
                </a:lnTo>
                <a:lnTo>
                  <a:pt x="82113" y="27940"/>
                </a:lnTo>
                <a:lnTo>
                  <a:pt x="97480" y="49530"/>
                </a:lnTo>
                <a:lnTo>
                  <a:pt x="96153" y="57150"/>
                </a:lnTo>
                <a:lnTo>
                  <a:pt x="87931" y="68580"/>
                </a:lnTo>
                <a:lnTo>
                  <a:pt x="74633" y="72390"/>
                </a:lnTo>
                <a:lnTo>
                  <a:pt x="152370" y="72390"/>
                </a:lnTo>
                <a:lnTo>
                  <a:pt x="141275" y="68580"/>
                </a:lnTo>
                <a:lnTo>
                  <a:pt x="133734" y="58420"/>
                </a:lnTo>
                <a:lnTo>
                  <a:pt x="131660" y="41910"/>
                </a:lnTo>
                <a:lnTo>
                  <a:pt x="139886" y="30480"/>
                </a:lnTo>
                <a:lnTo>
                  <a:pt x="153182" y="26670"/>
                </a:lnTo>
                <a:close/>
              </a:path>
              <a:path w="226060" h="228600">
                <a:moveTo>
                  <a:pt x="153182" y="26670"/>
                </a:moveTo>
                <a:lnTo>
                  <a:pt x="139886" y="30480"/>
                </a:lnTo>
                <a:lnTo>
                  <a:pt x="131660" y="41910"/>
                </a:lnTo>
                <a:lnTo>
                  <a:pt x="133734" y="58420"/>
                </a:lnTo>
                <a:lnTo>
                  <a:pt x="141275" y="68580"/>
                </a:lnTo>
                <a:lnTo>
                  <a:pt x="152370" y="72390"/>
                </a:lnTo>
                <a:lnTo>
                  <a:pt x="153182" y="72390"/>
                </a:lnTo>
                <a:lnTo>
                  <a:pt x="153182" y="26670"/>
                </a:lnTo>
                <a:close/>
              </a:path>
              <a:path w="226060" h="228600">
                <a:moveTo>
                  <a:pt x="174963" y="41910"/>
                </a:moveTo>
                <a:lnTo>
                  <a:pt x="153182" y="72390"/>
                </a:lnTo>
                <a:lnTo>
                  <a:pt x="166480" y="68580"/>
                </a:lnTo>
                <a:lnTo>
                  <a:pt x="174703" y="57150"/>
                </a:lnTo>
                <a:lnTo>
                  <a:pt x="176029" y="49530"/>
                </a:lnTo>
                <a:lnTo>
                  <a:pt x="175890" y="46990"/>
                </a:lnTo>
                <a:lnTo>
                  <a:pt x="175483" y="44450"/>
                </a:lnTo>
                <a:lnTo>
                  <a:pt x="174963" y="41910"/>
                </a:lnTo>
                <a:close/>
              </a:path>
              <a:path w="226060" h="228600">
                <a:moveTo>
                  <a:pt x="196440" y="40640"/>
                </a:moveTo>
                <a:lnTo>
                  <a:pt x="174166" y="40640"/>
                </a:lnTo>
                <a:lnTo>
                  <a:pt x="174963" y="41910"/>
                </a:lnTo>
                <a:lnTo>
                  <a:pt x="175483" y="44450"/>
                </a:lnTo>
                <a:lnTo>
                  <a:pt x="175890" y="46990"/>
                </a:lnTo>
                <a:lnTo>
                  <a:pt x="176029" y="49530"/>
                </a:lnTo>
                <a:lnTo>
                  <a:pt x="174703" y="57150"/>
                </a:lnTo>
                <a:lnTo>
                  <a:pt x="166480" y="68580"/>
                </a:lnTo>
                <a:lnTo>
                  <a:pt x="153182" y="72390"/>
                </a:lnTo>
                <a:lnTo>
                  <a:pt x="216849" y="72390"/>
                </a:lnTo>
                <a:lnTo>
                  <a:pt x="211511" y="62230"/>
                </a:lnTo>
                <a:lnTo>
                  <a:pt x="204261" y="50800"/>
                </a:lnTo>
                <a:lnTo>
                  <a:pt x="196440" y="40640"/>
                </a:lnTo>
                <a:close/>
              </a:path>
              <a:path w="226060" h="228600">
                <a:moveTo>
                  <a:pt x="194164" y="38100"/>
                </a:moveTo>
                <a:lnTo>
                  <a:pt x="172740" y="38100"/>
                </a:lnTo>
                <a:lnTo>
                  <a:pt x="173769" y="39370"/>
                </a:lnTo>
                <a:lnTo>
                  <a:pt x="173578" y="39370"/>
                </a:lnTo>
                <a:lnTo>
                  <a:pt x="173947" y="40640"/>
                </a:lnTo>
                <a:lnTo>
                  <a:pt x="174963" y="41910"/>
                </a:lnTo>
                <a:lnTo>
                  <a:pt x="174166" y="40640"/>
                </a:lnTo>
                <a:lnTo>
                  <a:pt x="196440" y="40640"/>
                </a:lnTo>
                <a:lnTo>
                  <a:pt x="195462" y="39370"/>
                </a:lnTo>
                <a:lnTo>
                  <a:pt x="194164" y="38100"/>
                </a:lnTo>
                <a:close/>
              </a:path>
              <a:path w="226060" h="228600">
                <a:moveTo>
                  <a:pt x="85694" y="29210"/>
                </a:moveTo>
                <a:lnTo>
                  <a:pt x="96350" y="39370"/>
                </a:lnTo>
                <a:lnTo>
                  <a:pt x="91905" y="33020"/>
                </a:lnTo>
                <a:lnTo>
                  <a:pt x="85694" y="29210"/>
                </a:lnTo>
                <a:close/>
              </a:path>
              <a:path w="226060" h="228600">
                <a:moveTo>
                  <a:pt x="182520" y="26670"/>
                </a:moveTo>
                <a:lnTo>
                  <a:pt x="157170" y="26670"/>
                </a:lnTo>
                <a:lnTo>
                  <a:pt x="160916" y="27940"/>
                </a:lnTo>
                <a:lnTo>
                  <a:pt x="164210" y="29210"/>
                </a:lnTo>
                <a:lnTo>
                  <a:pt x="167698" y="31750"/>
                </a:lnTo>
                <a:lnTo>
                  <a:pt x="170099" y="34290"/>
                </a:lnTo>
                <a:lnTo>
                  <a:pt x="172156" y="36830"/>
                </a:lnTo>
                <a:lnTo>
                  <a:pt x="172677" y="38100"/>
                </a:lnTo>
                <a:lnTo>
                  <a:pt x="173578" y="39370"/>
                </a:lnTo>
                <a:lnTo>
                  <a:pt x="172740" y="38100"/>
                </a:lnTo>
                <a:lnTo>
                  <a:pt x="194164" y="38100"/>
                </a:lnTo>
                <a:lnTo>
                  <a:pt x="185072" y="29210"/>
                </a:lnTo>
                <a:lnTo>
                  <a:pt x="182520" y="26670"/>
                </a:lnTo>
                <a:close/>
              </a:path>
              <a:path w="226060" h="228600">
                <a:moveTo>
                  <a:pt x="157170" y="26670"/>
                </a:moveTo>
                <a:lnTo>
                  <a:pt x="170099" y="34290"/>
                </a:lnTo>
                <a:lnTo>
                  <a:pt x="167698" y="31750"/>
                </a:lnTo>
                <a:lnTo>
                  <a:pt x="164168" y="29210"/>
                </a:lnTo>
                <a:lnTo>
                  <a:pt x="160916" y="27940"/>
                </a:lnTo>
                <a:lnTo>
                  <a:pt x="157170" y="26670"/>
                </a:lnTo>
                <a:close/>
              </a:path>
              <a:path w="226060" h="228600">
                <a:moveTo>
                  <a:pt x="78481" y="26670"/>
                </a:moveTo>
                <a:lnTo>
                  <a:pt x="82088" y="27940"/>
                </a:lnTo>
                <a:lnTo>
                  <a:pt x="78481" y="26670"/>
                </a:lnTo>
                <a:close/>
              </a:path>
            </a:pathLst>
          </a:custGeom>
          <a:solidFill>
            <a:srgbClr val="B0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288551" y="4875364"/>
            <a:ext cx="225847" cy="2295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282133" y="4872456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69" y="65"/>
                </a:moveTo>
                <a:lnTo>
                  <a:pt x="73406" y="9103"/>
                </a:lnTo>
                <a:lnTo>
                  <a:pt x="38551" y="31412"/>
                </a:lnTo>
                <a:lnTo>
                  <a:pt x="13437" y="64159"/>
                </a:lnTo>
                <a:lnTo>
                  <a:pt x="896" y="104512"/>
                </a:lnTo>
                <a:lnTo>
                  <a:pt x="0" y="119164"/>
                </a:lnTo>
                <a:lnTo>
                  <a:pt x="67" y="123158"/>
                </a:lnTo>
                <a:lnTo>
                  <a:pt x="9117" y="164921"/>
                </a:lnTo>
                <a:lnTo>
                  <a:pt x="31431" y="199776"/>
                </a:lnTo>
                <a:lnTo>
                  <a:pt x="64176" y="224890"/>
                </a:lnTo>
                <a:lnTo>
                  <a:pt x="104517" y="237431"/>
                </a:lnTo>
                <a:lnTo>
                  <a:pt x="119164" y="238328"/>
                </a:lnTo>
                <a:lnTo>
                  <a:pt x="119164" y="235381"/>
                </a:lnTo>
                <a:lnTo>
                  <a:pt x="144727" y="235381"/>
                </a:lnTo>
                <a:lnTo>
                  <a:pt x="154181" y="233067"/>
                </a:lnTo>
                <a:lnTo>
                  <a:pt x="155801" y="232458"/>
                </a:lnTo>
                <a:lnTo>
                  <a:pt x="117299" y="232458"/>
                </a:lnTo>
                <a:lnTo>
                  <a:pt x="104392" y="231508"/>
                </a:lnTo>
                <a:lnTo>
                  <a:pt x="56895" y="213405"/>
                </a:lnTo>
                <a:lnTo>
                  <a:pt x="28474" y="187048"/>
                </a:lnTo>
                <a:lnTo>
                  <a:pt x="8662" y="141084"/>
                </a:lnTo>
                <a:lnTo>
                  <a:pt x="6099" y="111904"/>
                </a:lnTo>
                <a:lnTo>
                  <a:pt x="7565" y="99851"/>
                </a:lnTo>
                <a:lnTo>
                  <a:pt x="27677" y="53929"/>
                </a:lnTo>
                <a:lnTo>
                  <a:pt x="57118" y="24315"/>
                </a:lnTo>
                <a:lnTo>
                  <a:pt x="92565" y="8969"/>
                </a:lnTo>
                <a:lnTo>
                  <a:pt x="119164" y="5829"/>
                </a:lnTo>
                <a:lnTo>
                  <a:pt x="115169" y="65"/>
                </a:lnTo>
                <a:close/>
              </a:path>
              <a:path w="238760" h="238760">
                <a:moveTo>
                  <a:pt x="144727" y="235381"/>
                </a:moveTo>
                <a:lnTo>
                  <a:pt x="119164" y="235381"/>
                </a:lnTo>
                <a:lnTo>
                  <a:pt x="126408" y="238108"/>
                </a:lnTo>
                <a:lnTo>
                  <a:pt x="140575" y="236398"/>
                </a:lnTo>
                <a:lnTo>
                  <a:pt x="144727" y="235381"/>
                </a:lnTo>
                <a:close/>
              </a:path>
              <a:path w="238760" h="238760">
                <a:moveTo>
                  <a:pt x="119164" y="0"/>
                </a:moveTo>
                <a:lnTo>
                  <a:pt x="121992" y="5863"/>
                </a:lnTo>
                <a:lnTo>
                  <a:pt x="134754" y="6907"/>
                </a:lnTo>
                <a:lnTo>
                  <a:pt x="147150" y="9391"/>
                </a:lnTo>
                <a:lnTo>
                  <a:pt x="181958" y="25332"/>
                </a:lnTo>
                <a:lnTo>
                  <a:pt x="210413" y="51966"/>
                </a:lnTo>
                <a:lnTo>
                  <a:pt x="229735" y="98021"/>
                </a:lnTo>
                <a:lnTo>
                  <a:pt x="232183" y="127604"/>
                </a:lnTo>
                <a:lnTo>
                  <a:pt x="230605" y="139467"/>
                </a:lnTo>
                <a:lnTo>
                  <a:pt x="209989" y="185075"/>
                </a:lnTo>
                <a:lnTo>
                  <a:pt x="180133" y="214681"/>
                </a:lnTo>
                <a:lnTo>
                  <a:pt x="144600" y="229449"/>
                </a:lnTo>
                <a:lnTo>
                  <a:pt x="117299" y="232458"/>
                </a:lnTo>
                <a:lnTo>
                  <a:pt x="155801" y="232458"/>
                </a:lnTo>
                <a:lnTo>
                  <a:pt x="190634" y="214247"/>
                </a:lnTo>
                <a:lnTo>
                  <a:pt x="218445" y="184076"/>
                </a:lnTo>
                <a:lnTo>
                  <a:pt x="234920" y="144981"/>
                </a:lnTo>
                <a:lnTo>
                  <a:pt x="238274" y="115158"/>
                </a:lnTo>
                <a:lnTo>
                  <a:pt x="236910" y="100640"/>
                </a:lnTo>
                <a:lnTo>
                  <a:pt x="223131" y="60858"/>
                </a:lnTo>
                <a:lnTo>
                  <a:pt x="197026" y="28936"/>
                </a:lnTo>
                <a:lnTo>
                  <a:pt x="161427" y="7706"/>
                </a:lnTo>
                <a:lnTo>
                  <a:pt x="133817" y="891"/>
                </a:lnTo>
                <a:lnTo>
                  <a:pt x="119164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340337" y="4902453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5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5" y="45540"/>
                </a:lnTo>
                <a:close/>
              </a:path>
              <a:path w="39370" h="45720">
                <a:moveTo>
                  <a:pt x="8770" y="40387"/>
                </a:moveTo>
                <a:lnTo>
                  <a:pt x="8356" y="40474"/>
                </a:lnTo>
                <a:lnTo>
                  <a:pt x="12115" y="43586"/>
                </a:lnTo>
                <a:lnTo>
                  <a:pt x="16929" y="45504"/>
                </a:lnTo>
                <a:lnTo>
                  <a:pt x="22161" y="45656"/>
                </a:lnTo>
                <a:lnTo>
                  <a:pt x="22405" y="45540"/>
                </a:lnTo>
                <a:lnTo>
                  <a:pt x="9549" y="41418"/>
                </a:lnTo>
                <a:lnTo>
                  <a:pt x="8770" y="40387"/>
                </a:lnTo>
                <a:close/>
              </a:path>
              <a:path w="39370" h="45720">
                <a:moveTo>
                  <a:pt x="30514" y="38299"/>
                </a:moveTo>
                <a:lnTo>
                  <a:pt x="27892" y="41816"/>
                </a:lnTo>
                <a:lnTo>
                  <a:pt x="30514" y="38299"/>
                </a:lnTo>
                <a:close/>
              </a:path>
              <a:path w="39370" h="45720">
                <a:moveTo>
                  <a:pt x="26695" y="0"/>
                </a:moveTo>
                <a:lnTo>
                  <a:pt x="15160" y="1323"/>
                </a:lnTo>
                <a:lnTo>
                  <a:pt x="4265" y="9543"/>
                </a:lnTo>
                <a:lnTo>
                  <a:pt x="0" y="22834"/>
                </a:lnTo>
                <a:lnTo>
                  <a:pt x="1326" y="30528"/>
                </a:lnTo>
                <a:lnTo>
                  <a:pt x="8770" y="40387"/>
                </a:lnTo>
                <a:lnTo>
                  <a:pt x="11963" y="39712"/>
                </a:lnTo>
                <a:lnTo>
                  <a:pt x="15455" y="38696"/>
                </a:lnTo>
                <a:lnTo>
                  <a:pt x="23599" y="34480"/>
                </a:lnTo>
                <a:lnTo>
                  <a:pt x="31580" y="25664"/>
                </a:lnTo>
                <a:lnTo>
                  <a:pt x="35211" y="14459"/>
                </a:lnTo>
                <a:lnTo>
                  <a:pt x="33154" y="2628"/>
                </a:lnTo>
                <a:lnTo>
                  <a:pt x="33141" y="2438"/>
                </a:lnTo>
                <a:lnTo>
                  <a:pt x="30327" y="952"/>
                </a:lnTo>
                <a:lnTo>
                  <a:pt x="26695" y="0"/>
                </a:lnTo>
                <a:close/>
              </a:path>
              <a:path w="39370" h="45720">
                <a:moveTo>
                  <a:pt x="35567" y="31463"/>
                </a:moveTo>
                <a:lnTo>
                  <a:pt x="30514" y="38299"/>
                </a:lnTo>
                <a:lnTo>
                  <a:pt x="35543" y="31554"/>
                </a:lnTo>
                <a:close/>
              </a:path>
              <a:path w="39370" h="45720">
                <a:moveTo>
                  <a:pt x="38971" y="18891"/>
                </a:moveTo>
                <a:lnTo>
                  <a:pt x="35567" y="31463"/>
                </a:lnTo>
                <a:lnTo>
                  <a:pt x="35839" y="31095"/>
                </a:lnTo>
                <a:lnTo>
                  <a:pt x="38971" y="18891"/>
                </a:lnTo>
                <a:close/>
              </a:path>
              <a:path w="39370" h="45720">
                <a:moveTo>
                  <a:pt x="33141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340337" y="4902453"/>
            <a:ext cx="38971" cy="4568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328094" y="4953584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37804" y="126725"/>
                </a:moveTo>
                <a:lnTo>
                  <a:pt x="37706" y="127114"/>
                </a:lnTo>
                <a:lnTo>
                  <a:pt x="39192" y="127342"/>
                </a:lnTo>
                <a:lnTo>
                  <a:pt x="39017" y="127203"/>
                </a:lnTo>
                <a:lnTo>
                  <a:pt x="38773" y="127203"/>
                </a:lnTo>
                <a:lnTo>
                  <a:pt x="37782" y="126822"/>
                </a:lnTo>
                <a:close/>
              </a:path>
              <a:path w="69850" h="127635">
                <a:moveTo>
                  <a:pt x="38991" y="126725"/>
                </a:moveTo>
                <a:lnTo>
                  <a:pt x="38773" y="127203"/>
                </a:lnTo>
                <a:lnTo>
                  <a:pt x="39017" y="127203"/>
                </a:lnTo>
                <a:lnTo>
                  <a:pt x="38991" y="126725"/>
                </a:lnTo>
                <a:close/>
              </a:path>
              <a:path w="69850" h="127635">
                <a:moveTo>
                  <a:pt x="12674" y="125976"/>
                </a:moveTo>
                <a:lnTo>
                  <a:pt x="12089" y="126725"/>
                </a:lnTo>
                <a:lnTo>
                  <a:pt x="12026" y="127000"/>
                </a:lnTo>
                <a:lnTo>
                  <a:pt x="12674" y="125976"/>
                </a:lnTo>
                <a:close/>
              </a:path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292" y="125976"/>
                </a:lnTo>
                <a:lnTo>
                  <a:pt x="11429" y="126631"/>
                </a:lnTo>
                <a:lnTo>
                  <a:pt x="11931" y="126941"/>
                </a:lnTo>
                <a:lnTo>
                  <a:pt x="33883" y="77000"/>
                </a:lnTo>
                <a:lnTo>
                  <a:pt x="43659" y="77000"/>
                </a:lnTo>
                <a:lnTo>
                  <a:pt x="55289" y="38626"/>
                </a:lnTo>
                <a:lnTo>
                  <a:pt x="56689" y="13256"/>
                </a:lnTo>
                <a:lnTo>
                  <a:pt x="55486" y="76"/>
                </a:lnTo>
                <a:lnTo>
                  <a:pt x="69507" y="76"/>
                </a:lnTo>
                <a:lnTo>
                  <a:pt x="1130" y="0"/>
                </a:lnTo>
                <a:close/>
              </a:path>
              <a:path w="69850" h="127635">
                <a:moveTo>
                  <a:pt x="33883" y="77000"/>
                </a:moveTo>
                <a:lnTo>
                  <a:pt x="11943" y="126912"/>
                </a:lnTo>
                <a:lnTo>
                  <a:pt x="12717" y="125907"/>
                </a:lnTo>
                <a:lnTo>
                  <a:pt x="33594" y="92909"/>
                </a:lnTo>
                <a:lnTo>
                  <a:pt x="33718" y="77419"/>
                </a:lnTo>
                <a:lnTo>
                  <a:pt x="33883" y="77000"/>
                </a:lnTo>
                <a:close/>
              </a:path>
              <a:path w="69850" h="127635">
                <a:moveTo>
                  <a:pt x="39030" y="126631"/>
                </a:moveTo>
                <a:lnTo>
                  <a:pt x="37825" y="126631"/>
                </a:lnTo>
                <a:lnTo>
                  <a:pt x="38987" y="126725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25" y="126631"/>
                </a:lnTo>
                <a:lnTo>
                  <a:pt x="37993" y="125976"/>
                </a:lnTo>
                <a:lnTo>
                  <a:pt x="38029" y="125734"/>
                </a:lnTo>
                <a:close/>
              </a:path>
              <a:path w="69850" h="127635">
                <a:moveTo>
                  <a:pt x="33594" y="92909"/>
                </a:moveTo>
                <a:lnTo>
                  <a:pt x="12674" y="125976"/>
                </a:lnTo>
                <a:lnTo>
                  <a:pt x="19361" y="117406"/>
                </a:lnTo>
                <a:lnTo>
                  <a:pt x="26772" y="107071"/>
                </a:lnTo>
                <a:lnTo>
                  <a:pt x="33565" y="96470"/>
                </a:lnTo>
                <a:lnTo>
                  <a:pt x="33594" y="92909"/>
                </a:lnTo>
                <a:close/>
              </a:path>
              <a:path w="69850" h="127635">
                <a:moveTo>
                  <a:pt x="44197" y="115086"/>
                </a:moveTo>
                <a:lnTo>
                  <a:pt x="39586" y="125394"/>
                </a:lnTo>
                <a:lnTo>
                  <a:pt x="44029" y="115516"/>
                </a:lnTo>
                <a:lnTo>
                  <a:pt x="44197" y="115086"/>
                </a:lnTo>
                <a:close/>
              </a:path>
              <a:path w="69850" h="127635">
                <a:moveTo>
                  <a:pt x="48554" y="103943"/>
                </a:moveTo>
                <a:lnTo>
                  <a:pt x="44197" y="115086"/>
                </a:lnTo>
                <a:lnTo>
                  <a:pt x="44513" y="114380"/>
                </a:lnTo>
                <a:lnTo>
                  <a:pt x="48554" y="103943"/>
                </a:lnTo>
                <a:close/>
              </a:path>
              <a:path w="69850" h="127635">
                <a:moveTo>
                  <a:pt x="61430" y="41164"/>
                </a:moveTo>
                <a:lnTo>
                  <a:pt x="56035" y="79138"/>
                </a:lnTo>
                <a:lnTo>
                  <a:pt x="48697" y="103574"/>
                </a:lnTo>
                <a:lnTo>
                  <a:pt x="49474" y="101567"/>
                </a:lnTo>
                <a:lnTo>
                  <a:pt x="53661" y="88784"/>
                </a:lnTo>
                <a:lnTo>
                  <a:pt x="57012" y="76191"/>
                </a:lnTo>
                <a:lnTo>
                  <a:pt x="59465" y="63949"/>
                </a:lnTo>
                <a:lnTo>
                  <a:pt x="60958" y="52220"/>
                </a:lnTo>
                <a:lnTo>
                  <a:pt x="61430" y="41164"/>
                </a:lnTo>
                <a:close/>
              </a:path>
              <a:path w="69850" h="127635">
                <a:moveTo>
                  <a:pt x="33883" y="77000"/>
                </a:moveTo>
                <a:lnTo>
                  <a:pt x="33718" y="77419"/>
                </a:lnTo>
                <a:lnTo>
                  <a:pt x="33594" y="92909"/>
                </a:lnTo>
                <a:lnTo>
                  <a:pt x="38268" y="85521"/>
                </a:lnTo>
                <a:lnTo>
                  <a:pt x="38353" y="77254"/>
                </a:lnTo>
                <a:lnTo>
                  <a:pt x="34378" y="77152"/>
                </a:lnTo>
                <a:lnTo>
                  <a:pt x="33883" y="77000"/>
                </a:lnTo>
                <a:close/>
              </a:path>
              <a:path w="69850" h="127635">
                <a:moveTo>
                  <a:pt x="43659" y="77000"/>
                </a:moveTo>
                <a:lnTo>
                  <a:pt x="38386" y="85334"/>
                </a:lnTo>
                <a:lnTo>
                  <a:pt x="38398" y="88302"/>
                </a:lnTo>
                <a:lnTo>
                  <a:pt x="39730" y="85334"/>
                </a:lnTo>
                <a:lnTo>
                  <a:pt x="43659" y="77000"/>
                </a:lnTo>
                <a:close/>
              </a:path>
              <a:path w="69850" h="127635">
                <a:moveTo>
                  <a:pt x="43659" y="77000"/>
                </a:moveTo>
                <a:lnTo>
                  <a:pt x="33883" y="77000"/>
                </a:lnTo>
                <a:lnTo>
                  <a:pt x="34378" y="77152"/>
                </a:lnTo>
                <a:lnTo>
                  <a:pt x="38353" y="77254"/>
                </a:lnTo>
                <a:lnTo>
                  <a:pt x="38386" y="85334"/>
                </a:lnTo>
                <a:lnTo>
                  <a:pt x="43659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328094" y="4953584"/>
            <a:ext cx="69507" cy="1273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418886" y="4902453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6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6" y="45540"/>
                </a:lnTo>
                <a:close/>
              </a:path>
              <a:path w="39370" h="45720">
                <a:moveTo>
                  <a:pt x="8773" y="40383"/>
                </a:moveTo>
                <a:lnTo>
                  <a:pt x="8343" y="40474"/>
                </a:lnTo>
                <a:lnTo>
                  <a:pt x="12128" y="43586"/>
                </a:lnTo>
                <a:lnTo>
                  <a:pt x="16903" y="45504"/>
                </a:lnTo>
                <a:lnTo>
                  <a:pt x="22161" y="45656"/>
                </a:lnTo>
                <a:lnTo>
                  <a:pt x="22406" y="45540"/>
                </a:lnTo>
                <a:lnTo>
                  <a:pt x="9554" y="41418"/>
                </a:lnTo>
                <a:lnTo>
                  <a:pt x="8773" y="40383"/>
                </a:lnTo>
                <a:close/>
              </a:path>
              <a:path w="39370" h="45720">
                <a:moveTo>
                  <a:pt x="30509" y="38287"/>
                </a:moveTo>
                <a:lnTo>
                  <a:pt x="27878" y="41817"/>
                </a:lnTo>
                <a:lnTo>
                  <a:pt x="30509" y="38287"/>
                </a:lnTo>
                <a:close/>
              </a:path>
              <a:path w="39370" h="45720">
                <a:moveTo>
                  <a:pt x="26835" y="0"/>
                </a:moveTo>
                <a:lnTo>
                  <a:pt x="15165" y="1323"/>
                </a:lnTo>
                <a:lnTo>
                  <a:pt x="4269" y="9543"/>
                </a:lnTo>
                <a:lnTo>
                  <a:pt x="0" y="22834"/>
                </a:lnTo>
                <a:lnTo>
                  <a:pt x="1327" y="30528"/>
                </a:lnTo>
                <a:lnTo>
                  <a:pt x="8773" y="40383"/>
                </a:lnTo>
                <a:lnTo>
                  <a:pt x="11937" y="39712"/>
                </a:lnTo>
                <a:lnTo>
                  <a:pt x="15455" y="38696"/>
                </a:lnTo>
                <a:lnTo>
                  <a:pt x="23575" y="34503"/>
                </a:lnTo>
                <a:lnTo>
                  <a:pt x="31563" y="25685"/>
                </a:lnTo>
                <a:lnTo>
                  <a:pt x="35203" y="14471"/>
                </a:lnTo>
                <a:lnTo>
                  <a:pt x="33197" y="2806"/>
                </a:lnTo>
                <a:lnTo>
                  <a:pt x="33164" y="2438"/>
                </a:lnTo>
                <a:lnTo>
                  <a:pt x="30581" y="1016"/>
                </a:lnTo>
                <a:lnTo>
                  <a:pt x="26835" y="0"/>
                </a:lnTo>
                <a:close/>
              </a:path>
              <a:path w="39370" h="45720">
                <a:moveTo>
                  <a:pt x="35549" y="31464"/>
                </a:moveTo>
                <a:lnTo>
                  <a:pt x="30509" y="38287"/>
                </a:lnTo>
                <a:lnTo>
                  <a:pt x="35525" y="31554"/>
                </a:lnTo>
                <a:close/>
              </a:path>
              <a:path w="39370" h="45720">
                <a:moveTo>
                  <a:pt x="38958" y="18891"/>
                </a:moveTo>
                <a:lnTo>
                  <a:pt x="35549" y="31464"/>
                </a:lnTo>
                <a:lnTo>
                  <a:pt x="35822" y="31095"/>
                </a:lnTo>
                <a:lnTo>
                  <a:pt x="38958" y="18891"/>
                </a:lnTo>
                <a:close/>
              </a:path>
              <a:path w="39370" h="45720">
                <a:moveTo>
                  <a:pt x="33164" y="2438"/>
                </a:moveTo>
                <a:lnTo>
                  <a:pt x="33832" y="2806"/>
                </a:lnTo>
                <a:lnTo>
                  <a:pt x="33164" y="2438"/>
                </a:lnTo>
                <a:close/>
              </a:path>
              <a:path w="39370" h="45720">
                <a:moveTo>
                  <a:pt x="33164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418886" y="4902453"/>
            <a:ext cx="38958" cy="4568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339969" y="4905082"/>
            <a:ext cx="124612" cy="17592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406644" y="4953584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371" y="126822"/>
                </a:lnTo>
                <a:lnTo>
                  <a:pt x="11645" y="127304"/>
                </a:lnTo>
                <a:lnTo>
                  <a:pt x="13601" y="127342"/>
                </a:lnTo>
                <a:lnTo>
                  <a:pt x="12332" y="127203"/>
                </a:lnTo>
                <a:lnTo>
                  <a:pt x="12310" y="127062"/>
                </a:lnTo>
                <a:lnTo>
                  <a:pt x="19350" y="117406"/>
                </a:lnTo>
                <a:lnTo>
                  <a:pt x="26766" y="107071"/>
                </a:lnTo>
                <a:lnTo>
                  <a:pt x="33565" y="96470"/>
                </a:lnTo>
                <a:lnTo>
                  <a:pt x="33668" y="84594"/>
                </a:lnTo>
                <a:lnTo>
                  <a:pt x="33791" y="77254"/>
                </a:lnTo>
                <a:lnTo>
                  <a:pt x="33883" y="77000"/>
                </a:lnTo>
                <a:lnTo>
                  <a:pt x="43638" y="77000"/>
                </a:lnTo>
                <a:lnTo>
                  <a:pt x="44931" y="74259"/>
                </a:lnTo>
                <a:lnTo>
                  <a:pt x="56598" y="26106"/>
                </a:lnTo>
                <a:lnTo>
                  <a:pt x="56692" y="13257"/>
                </a:lnTo>
                <a:lnTo>
                  <a:pt x="55486" y="76"/>
                </a:lnTo>
                <a:lnTo>
                  <a:pt x="69481" y="76"/>
                </a:lnTo>
                <a:lnTo>
                  <a:pt x="1130" y="0"/>
                </a:lnTo>
                <a:close/>
              </a:path>
              <a:path w="69850" h="127635">
                <a:moveTo>
                  <a:pt x="37804" y="126725"/>
                </a:moveTo>
                <a:lnTo>
                  <a:pt x="37753" y="127121"/>
                </a:lnTo>
                <a:lnTo>
                  <a:pt x="39192" y="127342"/>
                </a:lnTo>
                <a:lnTo>
                  <a:pt x="39017" y="127203"/>
                </a:lnTo>
                <a:lnTo>
                  <a:pt x="38740" y="127190"/>
                </a:lnTo>
                <a:lnTo>
                  <a:pt x="37782" y="126822"/>
                </a:lnTo>
                <a:close/>
              </a:path>
              <a:path w="69850" h="127635">
                <a:moveTo>
                  <a:pt x="38809" y="127121"/>
                </a:moveTo>
                <a:lnTo>
                  <a:pt x="39017" y="127203"/>
                </a:lnTo>
                <a:lnTo>
                  <a:pt x="38809" y="127121"/>
                </a:lnTo>
                <a:close/>
              </a:path>
              <a:path w="69850" h="127635">
                <a:moveTo>
                  <a:pt x="38990" y="126725"/>
                </a:moveTo>
                <a:lnTo>
                  <a:pt x="38809" y="127121"/>
                </a:lnTo>
                <a:lnTo>
                  <a:pt x="39017" y="127203"/>
                </a:lnTo>
                <a:lnTo>
                  <a:pt x="38990" y="126725"/>
                </a:lnTo>
                <a:close/>
              </a:path>
              <a:path w="69850" h="127635">
                <a:moveTo>
                  <a:pt x="37804" y="126725"/>
                </a:moveTo>
                <a:lnTo>
                  <a:pt x="38740" y="127190"/>
                </a:lnTo>
                <a:lnTo>
                  <a:pt x="37804" y="126725"/>
                </a:lnTo>
                <a:close/>
              </a:path>
              <a:path w="69850" h="127635">
                <a:moveTo>
                  <a:pt x="38987" y="126725"/>
                </a:moveTo>
                <a:lnTo>
                  <a:pt x="37804" y="126725"/>
                </a:lnTo>
                <a:lnTo>
                  <a:pt x="38987" y="126725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04" y="126725"/>
                </a:lnTo>
                <a:lnTo>
                  <a:pt x="38023" y="125856"/>
                </a:lnTo>
                <a:close/>
              </a:path>
              <a:path w="69850" h="127635">
                <a:moveTo>
                  <a:pt x="44189" y="115087"/>
                </a:moveTo>
                <a:lnTo>
                  <a:pt x="39583" y="125398"/>
                </a:lnTo>
                <a:lnTo>
                  <a:pt x="44021" y="115515"/>
                </a:lnTo>
                <a:lnTo>
                  <a:pt x="44189" y="115087"/>
                </a:lnTo>
                <a:close/>
              </a:path>
              <a:path w="69850" h="127635">
                <a:moveTo>
                  <a:pt x="48559" y="103899"/>
                </a:moveTo>
                <a:lnTo>
                  <a:pt x="44465" y="114381"/>
                </a:lnTo>
                <a:lnTo>
                  <a:pt x="48559" y="103899"/>
                </a:lnTo>
                <a:close/>
              </a:path>
              <a:path w="69850" h="127635">
                <a:moveTo>
                  <a:pt x="61418" y="41161"/>
                </a:moveTo>
                <a:lnTo>
                  <a:pt x="56020" y="79136"/>
                </a:lnTo>
                <a:lnTo>
                  <a:pt x="48683" y="103576"/>
                </a:lnTo>
                <a:lnTo>
                  <a:pt x="49460" y="101568"/>
                </a:lnTo>
                <a:lnTo>
                  <a:pt x="53645" y="88784"/>
                </a:lnTo>
                <a:lnTo>
                  <a:pt x="56996" y="76191"/>
                </a:lnTo>
                <a:lnTo>
                  <a:pt x="59450" y="63948"/>
                </a:lnTo>
                <a:lnTo>
                  <a:pt x="60945" y="52218"/>
                </a:lnTo>
                <a:lnTo>
                  <a:pt x="61418" y="41161"/>
                </a:lnTo>
                <a:close/>
              </a:path>
              <a:path w="69850" h="127635">
                <a:moveTo>
                  <a:pt x="43638" y="77000"/>
                </a:moveTo>
                <a:lnTo>
                  <a:pt x="33883" y="77000"/>
                </a:lnTo>
                <a:lnTo>
                  <a:pt x="34353" y="77152"/>
                </a:lnTo>
                <a:lnTo>
                  <a:pt x="38353" y="77254"/>
                </a:lnTo>
                <a:lnTo>
                  <a:pt x="38417" y="84594"/>
                </a:lnTo>
                <a:lnTo>
                  <a:pt x="39623" y="85508"/>
                </a:lnTo>
                <a:lnTo>
                  <a:pt x="43638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406644" y="4953584"/>
            <a:ext cx="69481" cy="12734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418518" y="4953660"/>
            <a:ext cx="58102" cy="12734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554235" y="4876314"/>
            <a:ext cx="226060" cy="228600"/>
          </a:xfrm>
          <a:custGeom>
            <a:avLst/>
            <a:gdLst/>
            <a:ahLst/>
            <a:cxnLst/>
            <a:rect l="l" t="t" r="r" b="b"/>
            <a:pathLst>
              <a:path w="226060" h="228600">
                <a:moveTo>
                  <a:pt x="112758" y="0"/>
                </a:moveTo>
                <a:lnTo>
                  <a:pt x="107956" y="2539"/>
                </a:lnTo>
                <a:lnTo>
                  <a:pt x="95521" y="3810"/>
                </a:lnTo>
                <a:lnTo>
                  <a:pt x="83406" y="6350"/>
                </a:lnTo>
                <a:lnTo>
                  <a:pt x="48924" y="22860"/>
                </a:lnTo>
                <a:lnTo>
                  <a:pt x="20397" y="50800"/>
                </a:lnTo>
                <a:lnTo>
                  <a:pt x="2170" y="96519"/>
                </a:lnTo>
                <a:lnTo>
                  <a:pt x="0" y="127000"/>
                </a:lnTo>
                <a:lnTo>
                  <a:pt x="2082" y="140969"/>
                </a:lnTo>
                <a:lnTo>
                  <a:pt x="16745" y="176530"/>
                </a:lnTo>
                <a:lnTo>
                  <a:pt x="51822" y="212089"/>
                </a:lnTo>
                <a:lnTo>
                  <a:pt x="87356" y="226060"/>
                </a:lnTo>
                <a:lnTo>
                  <a:pt x="100682" y="228600"/>
                </a:lnTo>
                <a:lnTo>
                  <a:pt x="127571" y="228600"/>
                </a:lnTo>
                <a:lnTo>
                  <a:pt x="140096" y="226060"/>
                </a:lnTo>
                <a:lnTo>
                  <a:pt x="152205" y="222250"/>
                </a:lnTo>
                <a:lnTo>
                  <a:pt x="163871" y="217169"/>
                </a:lnTo>
                <a:lnTo>
                  <a:pt x="175065" y="209550"/>
                </a:lnTo>
                <a:lnTo>
                  <a:pt x="181577" y="205739"/>
                </a:lnTo>
                <a:lnTo>
                  <a:pt x="52618" y="205739"/>
                </a:lnTo>
                <a:lnTo>
                  <a:pt x="51925" y="204469"/>
                </a:lnTo>
                <a:lnTo>
                  <a:pt x="50973" y="204469"/>
                </a:lnTo>
                <a:lnTo>
                  <a:pt x="50871" y="173989"/>
                </a:lnTo>
                <a:lnTo>
                  <a:pt x="50849" y="158750"/>
                </a:lnTo>
                <a:lnTo>
                  <a:pt x="50795" y="143510"/>
                </a:lnTo>
                <a:lnTo>
                  <a:pt x="39720" y="143510"/>
                </a:lnTo>
                <a:lnTo>
                  <a:pt x="39822" y="81280"/>
                </a:lnTo>
                <a:lnTo>
                  <a:pt x="40673" y="77469"/>
                </a:lnTo>
                <a:lnTo>
                  <a:pt x="218973" y="77469"/>
                </a:lnTo>
                <a:lnTo>
                  <a:pt x="217256" y="73660"/>
                </a:lnTo>
                <a:lnTo>
                  <a:pt x="216849" y="72389"/>
                </a:lnTo>
                <a:lnTo>
                  <a:pt x="73820" y="72389"/>
                </a:lnTo>
                <a:lnTo>
                  <a:pt x="62720" y="68580"/>
                </a:lnTo>
                <a:lnTo>
                  <a:pt x="55182" y="58419"/>
                </a:lnTo>
                <a:lnTo>
                  <a:pt x="53109" y="41910"/>
                </a:lnTo>
                <a:lnTo>
                  <a:pt x="61331" y="30480"/>
                </a:lnTo>
                <a:lnTo>
                  <a:pt x="74633" y="26669"/>
                </a:lnTo>
                <a:lnTo>
                  <a:pt x="182520" y="26669"/>
                </a:lnTo>
                <a:lnTo>
                  <a:pt x="174814" y="21589"/>
                </a:lnTo>
                <a:lnTo>
                  <a:pt x="139366" y="6350"/>
                </a:lnTo>
                <a:lnTo>
                  <a:pt x="112758" y="2539"/>
                </a:lnTo>
                <a:lnTo>
                  <a:pt x="112758" y="0"/>
                </a:lnTo>
                <a:close/>
              </a:path>
              <a:path w="226060" h="228600">
                <a:moveTo>
                  <a:pt x="51925" y="204469"/>
                </a:moveTo>
                <a:lnTo>
                  <a:pt x="52618" y="205739"/>
                </a:lnTo>
                <a:lnTo>
                  <a:pt x="72791" y="205739"/>
                </a:lnTo>
                <a:lnTo>
                  <a:pt x="72799" y="205034"/>
                </a:lnTo>
                <a:lnTo>
                  <a:pt x="51925" y="204469"/>
                </a:lnTo>
                <a:close/>
              </a:path>
              <a:path w="226060" h="228600">
                <a:moveTo>
                  <a:pt x="78176" y="205180"/>
                </a:moveTo>
                <a:lnTo>
                  <a:pt x="78735" y="205739"/>
                </a:lnTo>
                <a:lnTo>
                  <a:pt x="98877" y="205739"/>
                </a:lnTo>
                <a:lnTo>
                  <a:pt x="78176" y="205180"/>
                </a:lnTo>
                <a:close/>
              </a:path>
              <a:path w="226060" h="228600">
                <a:moveTo>
                  <a:pt x="129344" y="143510"/>
                </a:moveTo>
                <a:lnTo>
                  <a:pt x="98979" y="143510"/>
                </a:lnTo>
                <a:lnTo>
                  <a:pt x="98877" y="205739"/>
                </a:lnTo>
                <a:lnTo>
                  <a:pt x="129738" y="205739"/>
                </a:lnTo>
                <a:lnTo>
                  <a:pt x="129370" y="204469"/>
                </a:lnTo>
                <a:lnTo>
                  <a:pt x="129344" y="143510"/>
                </a:lnTo>
                <a:close/>
              </a:path>
              <a:path w="226060" h="228600">
                <a:moveTo>
                  <a:pt x="151584" y="184573"/>
                </a:moveTo>
                <a:lnTo>
                  <a:pt x="151341" y="205739"/>
                </a:lnTo>
                <a:lnTo>
                  <a:pt x="151507" y="193039"/>
                </a:lnTo>
                <a:lnTo>
                  <a:pt x="151584" y="184573"/>
                </a:lnTo>
                <a:close/>
              </a:path>
              <a:path w="226060" h="228600">
                <a:moveTo>
                  <a:pt x="156404" y="162560"/>
                </a:moveTo>
                <a:lnTo>
                  <a:pt x="151771" y="162560"/>
                </a:lnTo>
                <a:lnTo>
                  <a:pt x="151507" y="193039"/>
                </a:lnTo>
                <a:lnTo>
                  <a:pt x="151341" y="205739"/>
                </a:lnTo>
                <a:lnTo>
                  <a:pt x="157284" y="205739"/>
                </a:lnTo>
                <a:lnTo>
                  <a:pt x="155798" y="204469"/>
                </a:lnTo>
                <a:lnTo>
                  <a:pt x="156017" y="204469"/>
                </a:lnTo>
                <a:lnTo>
                  <a:pt x="156175" y="195580"/>
                </a:lnTo>
                <a:lnTo>
                  <a:pt x="156285" y="184150"/>
                </a:lnTo>
                <a:lnTo>
                  <a:pt x="156404" y="162560"/>
                </a:lnTo>
                <a:close/>
              </a:path>
              <a:path w="226060" h="228600">
                <a:moveTo>
                  <a:pt x="156017" y="204469"/>
                </a:moveTo>
                <a:lnTo>
                  <a:pt x="155798" y="204469"/>
                </a:lnTo>
                <a:lnTo>
                  <a:pt x="157284" y="205739"/>
                </a:lnTo>
                <a:lnTo>
                  <a:pt x="156017" y="204469"/>
                </a:lnTo>
                <a:close/>
              </a:path>
              <a:path w="226060" h="228600">
                <a:moveTo>
                  <a:pt x="218973" y="77469"/>
                </a:moveTo>
                <a:lnTo>
                  <a:pt x="187574" y="77469"/>
                </a:lnTo>
                <a:lnTo>
                  <a:pt x="188069" y="80010"/>
                </a:lnTo>
                <a:lnTo>
                  <a:pt x="187993" y="143510"/>
                </a:lnTo>
                <a:lnTo>
                  <a:pt x="177528" y="143510"/>
                </a:lnTo>
                <a:lnTo>
                  <a:pt x="177426" y="205739"/>
                </a:lnTo>
                <a:lnTo>
                  <a:pt x="181577" y="205739"/>
                </a:lnTo>
                <a:lnTo>
                  <a:pt x="185757" y="201930"/>
                </a:lnTo>
                <a:lnTo>
                  <a:pt x="195918" y="193039"/>
                </a:lnTo>
                <a:lnTo>
                  <a:pt x="220058" y="151130"/>
                </a:lnTo>
                <a:lnTo>
                  <a:pt x="221851" y="143510"/>
                </a:lnTo>
                <a:lnTo>
                  <a:pt x="223287" y="138430"/>
                </a:lnTo>
                <a:lnTo>
                  <a:pt x="225242" y="123189"/>
                </a:lnTo>
                <a:lnTo>
                  <a:pt x="225847" y="109219"/>
                </a:lnTo>
                <a:lnTo>
                  <a:pt x="224381" y="96519"/>
                </a:lnTo>
                <a:lnTo>
                  <a:pt x="221531" y="85089"/>
                </a:lnTo>
                <a:lnTo>
                  <a:pt x="218973" y="77469"/>
                </a:lnTo>
                <a:close/>
              </a:path>
              <a:path w="226060" h="228600">
                <a:moveTo>
                  <a:pt x="77468" y="204469"/>
                </a:moveTo>
                <a:lnTo>
                  <a:pt x="77249" y="204469"/>
                </a:lnTo>
                <a:lnTo>
                  <a:pt x="78076" y="205177"/>
                </a:lnTo>
                <a:lnTo>
                  <a:pt x="77468" y="204469"/>
                </a:lnTo>
                <a:close/>
              </a:path>
              <a:path w="226060" h="228600">
                <a:moveTo>
                  <a:pt x="77857" y="162560"/>
                </a:moveTo>
                <a:lnTo>
                  <a:pt x="73210" y="162560"/>
                </a:lnTo>
                <a:lnTo>
                  <a:pt x="73035" y="184150"/>
                </a:lnTo>
                <a:lnTo>
                  <a:pt x="72922" y="195580"/>
                </a:lnTo>
                <a:lnTo>
                  <a:pt x="72800" y="205034"/>
                </a:lnTo>
                <a:lnTo>
                  <a:pt x="78076" y="205177"/>
                </a:lnTo>
                <a:lnTo>
                  <a:pt x="77249" y="204469"/>
                </a:lnTo>
                <a:lnTo>
                  <a:pt x="77468" y="204469"/>
                </a:lnTo>
                <a:lnTo>
                  <a:pt x="77646" y="195580"/>
                </a:lnTo>
                <a:lnTo>
                  <a:pt x="77770" y="179080"/>
                </a:lnTo>
                <a:lnTo>
                  <a:pt x="77857" y="162560"/>
                </a:lnTo>
                <a:close/>
              </a:path>
              <a:path w="226060" h="228600">
                <a:moveTo>
                  <a:pt x="73031" y="184557"/>
                </a:moveTo>
                <a:lnTo>
                  <a:pt x="72800" y="205034"/>
                </a:lnTo>
                <a:lnTo>
                  <a:pt x="72922" y="195580"/>
                </a:lnTo>
                <a:lnTo>
                  <a:pt x="73031" y="184557"/>
                </a:lnTo>
                <a:close/>
              </a:path>
              <a:path w="226060" h="228600">
                <a:moveTo>
                  <a:pt x="50849" y="158750"/>
                </a:moveTo>
                <a:lnTo>
                  <a:pt x="51014" y="204469"/>
                </a:lnTo>
                <a:lnTo>
                  <a:pt x="50849" y="158750"/>
                </a:lnTo>
                <a:close/>
              </a:path>
              <a:path w="226060" h="228600">
                <a:moveTo>
                  <a:pt x="156446" y="154939"/>
                </a:moveTo>
                <a:lnTo>
                  <a:pt x="151976" y="154939"/>
                </a:lnTo>
                <a:lnTo>
                  <a:pt x="151871" y="158750"/>
                </a:lnTo>
                <a:lnTo>
                  <a:pt x="151746" y="165100"/>
                </a:lnTo>
                <a:lnTo>
                  <a:pt x="151629" y="179276"/>
                </a:lnTo>
                <a:lnTo>
                  <a:pt x="151771" y="162560"/>
                </a:lnTo>
                <a:lnTo>
                  <a:pt x="156404" y="162560"/>
                </a:lnTo>
                <a:lnTo>
                  <a:pt x="156446" y="154939"/>
                </a:lnTo>
                <a:close/>
              </a:path>
              <a:path w="226060" h="228600">
                <a:moveTo>
                  <a:pt x="77897" y="154939"/>
                </a:moveTo>
                <a:lnTo>
                  <a:pt x="73426" y="154939"/>
                </a:lnTo>
                <a:lnTo>
                  <a:pt x="73206" y="162560"/>
                </a:lnTo>
                <a:lnTo>
                  <a:pt x="73075" y="179080"/>
                </a:lnTo>
                <a:lnTo>
                  <a:pt x="73210" y="162560"/>
                </a:lnTo>
                <a:lnTo>
                  <a:pt x="77857" y="162560"/>
                </a:lnTo>
                <a:lnTo>
                  <a:pt x="77897" y="154939"/>
                </a:lnTo>
                <a:close/>
              </a:path>
              <a:path w="226060" h="228600">
                <a:moveTo>
                  <a:pt x="119222" y="77469"/>
                </a:moveTo>
                <a:lnTo>
                  <a:pt x="109050" y="77469"/>
                </a:lnTo>
                <a:lnTo>
                  <a:pt x="109520" y="80010"/>
                </a:lnTo>
                <a:lnTo>
                  <a:pt x="109443" y="143510"/>
                </a:lnTo>
                <a:lnTo>
                  <a:pt x="118270" y="143510"/>
                </a:lnTo>
                <a:lnTo>
                  <a:pt x="118371" y="81280"/>
                </a:lnTo>
                <a:lnTo>
                  <a:pt x="119222" y="77469"/>
                </a:lnTo>
                <a:close/>
              </a:path>
              <a:path w="226060" h="228600">
                <a:moveTo>
                  <a:pt x="188069" y="80010"/>
                </a:moveTo>
                <a:lnTo>
                  <a:pt x="188066" y="82550"/>
                </a:lnTo>
                <a:lnTo>
                  <a:pt x="188069" y="80010"/>
                </a:lnTo>
                <a:close/>
              </a:path>
              <a:path w="226060" h="228600">
                <a:moveTo>
                  <a:pt x="44584" y="77469"/>
                </a:moveTo>
                <a:lnTo>
                  <a:pt x="40673" y="77469"/>
                </a:lnTo>
                <a:lnTo>
                  <a:pt x="39822" y="81280"/>
                </a:lnTo>
                <a:lnTo>
                  <a:pt x="44584" y="774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74633" y="26669"/>
                </a:lnTo>
                <a:lnTo>
                  <a:pt x="61331" y="30480"/>
                </a:lnTo>
                <a:lnTo>
                  <a:pt x="53109" y="41910"/>
                </a:lnTo>
                <a:lnTo>
                  <a:pt x="55182" y="58419"/>
                </a:lnTo>
                <a:lnTo>
                  <a:pt x="62720" y="68580"/>
                </a:lnTo>
                <a:lnTo>
                  <a:pt x="73821" y="72389"/>
                </a:lnTo>
                <a:lnTo>
                  <a:pt x="78481" y="26669"/>
                </a:lnTo>
                <a:close/>
              </a:path>
              <a:path w="226060" h="228600">
                <a:moveTo>
                  <a:pt x="97480" y="49530"/>
                </a:moveTo>
                <a:lnTo>
                  <a:pt x="74633" y="72389"/>
                </a:lnTo>
                <a:lnTo>
                  <a:pt x="87931" y="68580"/>
                </a:lnTo>
                <a:lnTo>
                  <a:pt x="96153" y="57150"/>
                </a:lnTo>
                <a:lnTo>
                  <a:pt x="97480" y="49530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78481" y="26669"/>
                </a:lnTo>
                <a:lnTo>
                  <a:pt x="82113" y="27939"/>
                </a:lnTo>
                <a:lnTo>
                  <a:pt x="97480" y="49530"/>
                </a:lnTo>
                <a:lnTo>
                  <a:pt x="96153" y="57150"/>
                </a:lnTo>
                <a:lnTo>
                  <a:pt x="87931" y="68580"/>
                </a:lnTo>
                <a:lnTo>
                  <a:pt x="74633" y="72389"/>
                </a:lnTo>
                <a:lnTo>
                  <a:pt x="152370" y="72389"/>
                </a:lnTo>
                <a:lnTo>
                  <a:pt x="141275" y="68580"/>
                </a:lnTo>
                <a:lnTo>
                  <a:pt x="133734" y="58419"/>
                </a:lnTo>
                <a:lnTo>
                  <a:pt x="131660" y="41910"/>
                </a:lnTo>
                <a:lnTo>
                  <a:pt x="139886" y="30480"/>
                </a:lnTo>
                <a:lnTo>
                  <a:pt x="153182" y="26669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139886" y="30480"/>
                </a:lnTo>
                <a:lnTo>
                  <a:pt x="131660" y="41910"/>
                </a:lnTo>
                <a:lnTo>
                  <a:pt x="133734" y="58419"/>
                </a:lnTo>
                <a:lnTo>
                  <a:pt x="141275" y="68580"/>
                </a:lnTo>
                <a:lnTo>
                  <a:pt x="152370" y="72389"/>
                </a:lnTo>
                <a:lnTo>
                  <a:pt x="153182" y="72389"/>
                </a:lnTo>
                <a:lnTo>
                  <a:pt x="153182" y="26669"/>
                </a:lnTo>
                <a:close/>
              </a:path>
              <a:path w="226060" h="228600">
                <a:moveTo>
                  <a:pt x="174963" y="41910"/>
                </a:moveTo>
                <a:lnTo>
                  <a:pt x="153182" y="72389"/>
                </a:lnTo>
                <a:lnTo>
                  <a:pt x="166480" y="68580"/>
                </a:lnTo>
                <a:lnTo>
                  <a:pt x="174703" y="57150"/>
                </a:lnTo>
                <a:lnTo>
                  <a:pt x="176029" y="49530"/>
                </a:lnTo>
                <a:lnTo>
                  <a:pt x="175890" y="46989"/>
                </a:lnTo>
                <a:lnTo>
                  <a:pt x="175483" y="44450"/>
                </a:lnTo>
                <a:lnTo>
                  <a:pt x="174963" y="41910"/>
                </a:lnTo>
                <a:close/>
              </a:path>
              <a:path w="226060" h="228600">
                <a:moveTo>
                  <a:pt x="196446" y="40639"/>
                </a:moveTo>
                <a:lnTo>
                  <a:pt x="174166" y="40639"/>
                </a:lnTo>
                <a:lnTo>
                  <a:pt x="174963" y="41910"/>
                </a:lnTo>
                <a:lnTo>
                  <a:pt x="175483" y="44450"/>
                </a:lnTo>
                <a:lnTo>
                  <a:pt x="175890" y="46989"/>
                </a:lnTo>
                <a:lnTo>
                  <a:pt x="176029" y="49530"/>
                </a:lnTo>
                <a:lnTo>
                  <a:pt x="174703" y="57150"/>
                </a:lnTo>
                <a:lnTo>
                  <a:pt x="166480" y="68580"/>
                </a:lnTo>
                <a:lnTo>
                  <a:pt x="153182" y="72389"/>
                </a:lnTo>
                <a:lnTo>
                  <a:pt x="216849" y="72389"/>
                </a:lnTo>
                <a:lnTo>
                  <a:pt x="211515" y="62230"/>
                </a:lnTo>
                <a:lnTo>
                  <a:pt x="204266" y="50800"/>
                </a:lnTo>
                <a:lnTo>
                  <a:pt x="196446" y="40639"/>
                </a:lnTo>
                <a:close/>
              </a:path>
              <a:path w="226060" h="228600">
                <a:moveTo>
                  <a:pt x="194170" y="38100"/>
                </a:moveTo>
                <a:lnTo>
                  <a:pt x="172740" y="38100"/>
                </a:lnTo>
                <a:lnTo>
                  <a:pt x="173769" y="39369"/>
                </a:lnTo>
                <a:lnTo>
                  <a:pt x="173578" y="39369"/>
                </a:lnTo>
                <a:lnTo>
                  <a:pt x="173947" y="40639"/>
                </a:lnTo>
                <a:lnTo>
                  <a:pt x="174963" y="41910"/>
                </a:lnTo>
                <a:lnTo>
                  <a:pt x="174166" y="40639"/>
                </a:lnTo>
                <a:lnTo>
                  <a:pt x="196446" y="40639"/>
                </a:lnTo>
                <a:lnTo>
                  <a:pt x="195468" y="39369"/>
                </a:lnTo>
                <a:lnTo>
                  <a:pt x="194170" y="38100"/>
                </a:lnTo>
                <a:close/>
              </a:path>
              <a:path w="226060" h="228600">
                <a:moveTo>
                  <a:pt x="85694" y="29210"/>
                </a:moveTo>
                <a:lnTo>
                  <a:pt x="96350" y="39369"/>
                </a:lnTo>
                <a:lnTo>
                  <a:pt x="91905" y="33019"/>
                </a:lnTo>
                <a:lnTo>
                  <a:pt x="85694" y="29210"/>
                </a:lnTo>
                <a:close/>
              </a:path>
              <a:path w="226060" h="228600">
                <a:moveTo>
                  <a:pt x="182520" y="26669"/>
                </a:moveTo>
                <a:lnTo>
                  <a:pt x="157170" y="26669"/>
                </a:lnTo>
                <a:lnTo>
                  <a:pt x="160916" y="27939"/>
                </a:lnTo>
                <a:lnTo>
                  <a:pt x="164210" y="29210"/>
                </a:lnTo>
                <a:lnTo>
                  <a:pt x="167698" y="31750"/>
                </a:lnTo>
                <a:lnTo>
                  <a:pt x="170099" y="34289"/>
                </a:lnTo>
                <a:lnTo>
                  <a:pt x="172156" y="36830"/>
                </a:lnTo>
                <a:lnTo>
                  <a:pt x="172677" y="38100"/>
                </a:lnTo>
                <a:lnTo>
                  <a:pt x="173578" y="39369"/>
                </a:lnTo>
                <a:lnTo>
                  <a:pt x="172740" y="38100"/>
                </a:lnTo>
                <a:lnTo>
                  <a:pt x="194170" y="38100"/>
                </a:lnTo>
                <a:lnTo>
                  <a:pt x="185080" y="29210"/>
                </a:lnTo>
                <a:lnTo>
                  <a:pt x="182520" y="26669"/>
                </a:lnTo>
                <a:close/>
              </a:path>
              <a:path w="226060" h="228600">
                <a:moveTo>
                  <a:pt x="157170" y="26669"/>
                </a:moveTo>
                <a:lnTo>
                  <a:pt x="170099" y="34289"/>
                </a:lnTo>
                <a:lnTo>
                  <a:pt x="167698" y="31750"/>
                </a:lnTo>
                <a:lnTo>
                  <a:pt x="164168" y="29210"/>
                </a:lnTo>
                <a:lnTo>
                  <a:pt x="160916" y="27939"/>
                </a:lnTo>
                <a:lnTo>
                  <a:pt x="157170" y="266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82088" y="27939"/>
                </a:lnTo>
                <a:lnTo>
                  <a:pt x="78481" y="26669"/>
                </a:lnTo>
                <a:close/>
              </a:path>
            </a:pathLst>
          </a:custGeom>
          <a:solidFill>
            <a:srgbClr val="B0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554235" y="4875364"/>
            <a:ext cx="225847" cy="2295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547817" y="4872456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71" y="66"/>
                </a:moveTo>
                <a:lnTo>
                  <a:pt x="73405" y="9106"/>
                </a:lnTo>
                <a:lnTo>
                  <a:pt x="38549" y="31416"/>
                </a:lnTo>
                <a:lnTo>
                  <a:pt x="13436" y="64162"/>
                </a:lnTo>
                <a:lnTo>
                  <a:pt x="896" y="104513"/>
                </a:lnTo>
                <a:lnTo>
                  <a:pt x="0" y="119164"/>
                </a:lnTo>
                <a:lnTo>
                  <a:pt x="67" y="123168"/>
                </a:lnTo>
                <a:lnTo>
                  <a:pt x="9121" y="164928"/>
                </a:lnTo>
                <a:lnTo>
                  <a:pt x="31436" y="199780"/>
                </a:lnTo>
                <a:lnTo>
                  <a:pt x="64182" y="224892"/>
                </a:lnTo>
                <a:lnTo>
                  <a:pt x="104528" y="237431"/>
                </a:lnTo>
                <a:lnTo>
                  <a:pt x="119176" y="238328"/>
                </a:lnTo>
                <a:lnTo>
                  <a:pt x="119176" y="235381"/>
                </a:lnTo>
                <a:lnTo>
                  <a:pt x="144734" y="235381"/>
                </a:lnTo>
                <a:lnTo>
                  <a:pt x="154174" y="233071"/>
                </a:lnTo>
                <a:lnTo>
                  <a:pt x="155807" y="232458"/>
                </a:lnTo>
                <a:lnTo>
                  <a:pt x="117293" y="232458"/>
                </a:lnTo>
                <a:lnTo>
                  <a:pt x="104385" y="231506"/>
                </a:lnTo>
                <a:lnTo>
                  <a:pt x="56889" y="213400"/>
                </a:lnTo>
                <a:lnTo>
                  <a:pt x="28470" y="187043"/>
                </a:lnTo>
                <a:lnTo>
                  <a:pt x="8662" y="141078"/>
                </a:lnTo>
                <a:lnTo>
                  <a:pt x="6099" y="111895"/>
                </a:lnTo>
                <a:lnTo>
                  <a:pt x="7566" y="99844"/>
                </a:lnTo>
                <a:lnTo>
                  <a:pt x="27682" y="53925"/>
                </a:lnTo>
                <a:lnTo>
                  <a:pt x="57125" y="24310"/>
                </a:lnTo>
                <a:lnTo>
                  <a:pt x="92573" y="8968"/>
                </a:lnTo>
                <a:lnTo>
                  <a:pt x="119176" y="5829"/>
                </a:lnTo>
                <a:lnTo>
                  <a:pt x="115171" y="66"/>
                </a:lnTo>
                <a:close/>
              </a:path>
              <a:path w="238760" h="238760">
                <a:moveTo>
                  <a:pt x="144734" y="235381"/>
                </a:moveTo>
                <a:lnTo>
                  <a:pt x="119176" y="235381"/>
                </a:lnTo>
                <a:lnTo>
                  <a:pt x="126402" y="238109"/>
                </a:lnTo>
                <a:lnTo>
                  <a:pt x="140568" y="236401"/>
                </a:lnTo>
                <a:lnTo>
                  <a:pt x="144734" y="235381"/>
                </a:lnTo>
                <a:close/>
              </a:path>
              <a:path w="238760" h="238760">
                <a:moveTo>
                  <a:pt x="119176" y="0"/>
                </a:moveTo>
                <a:lnTo>
                  <a:pt x="121995" y="5863"/>
                </a:lnTo>
                <a:lnTo>
                  <a:pt x="134755" y="6906"/>
                </a:lnTo>
                <a:lnTo>
                  <a:pt x="147148" y="9389"/>
                </a:lnTo>
                <a:lnTo>
                  <a:pt x="181957" y="25332"/>
                </a:lnTo>
                <a:lnTo>
                  <a:pt x="210415" y="51969"/>
                </a:lnTo>
                <a:lnTo>
                  <a:pt x="229735" y="98023"/>
                </a:lnTo>
                <a:lnTo>
                  <a:pt x="232183" y="127608"/>
                </a:lnTo>
                <a:lnTo>
                  <a:pt x="230604" y="139471"/>
                </a:lnTo>
                <a:lnTo>
                  <a:pt x="209986" y="185077"/>
                </a:lnTo>
                <a:lnTo>
                  <a:pt x="180129" y="214683"/>
                </a:lnTo>
                <a:lnTo>
                  <a:pt x="144596" y="229450"/>
                </a:lnTo>
                <a:lnTo>
                  <a:pt x="117293" y="232458"/>
                </a:lnTo>
                <a:lnTo>
                  <a:pt x="155807" y="232458"/>
                </a:lnTo>
                <a:lnTo>
                  <a:pt x="190628" y="214254"/>
                </a:lnTo>
                <a:lnTo>
                  <a:pt x="218442" y="184084"/>
                </a:lnTo>
                <a:lnTo>
                  <a:pt x="234919" y="144990"/>
                </a:lnTo>
                <a:lnTo>
                  <a:pt x="238275" y="115168"/>
                </a:lnTo>
                <a:lnTo>
                  <a:pt x="236911" y="100649"/>
                </a:lnTo>
                <a:lnTo>
                  <a:pt x="223135" y="60864"/>
                </a:lnTo>
                <a:lnTo>
                  <a:pt x="197032" y="28939"/>
                </a:lnTo>
                <a:lnTo>
                  <a:pt x="161435" y="7706"/>
                </a:lnTo>
                <a:lnTo>
                  <a:pt x="133828" y="891"/>
                </a:lnTo>
                <a:lnTo>
                  <a:pt x="119176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606021" y="4902453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5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5" y="45540"/>
                </a:lnTo>
                <a:close/>
              </a:path>
              <a:path w="39370" h="45720">
                <a:moveTo>
                  <a:pt x="8770" y="40387"/>
                </a:moveTo>
                <a:lnTo>
                  <a:pt x="8356" y="40474"/>
                </a:lnTo>
                <a:lnTo>
                  <a:pt x="12115" y="43586"/>
                </a:lnTo>
                <a:lnTo>
                  <a:pt x="16929" y="45504"/>
                </a:lnTo>
                <a:lnTo>
                  <a:pt x="22161" y="45656"/>
                </a:lnTo>
                <a:lnTo>
                  <a:pt x="22405" y="45540"/>
                </a:lnTo>
                <a:lnTo>
                  <a:pt x="9549" y="41418"/>
                </a:lnTo>
                <a:lnTo>
                  <a:pt x="8770" y="40387"/>
                </a:lnTo>
                <a:close/>
              </a:path>
              <a:path w="39370" h="45720">
                <a:moveTo>
                  <a:pt x="30514" y="38299"/>
                </a:moveTo>
                <a:lnTo>
                  <a:pt x="27892" y="41816"/>
                </a:lnTo>
                <a:lnTo>
                  <a:pt x="30514" y="38299"/>
                </a:lnTo>
                <a:close/>
              </a:path>
              <a:path w="39370" h="45720">
                <a:moveTo>
                  <a:pt x="26695" y="0"/>
                </a:moveTo>
                <a:lnTo>
                  <a:pt x="15160" y="1323"/>
                </a:lnTo>
                <a:lnTo>
                  <a:pt x="4265" y="9543"/>
                </a:lnTo>
                <a:lnTo>
                  <a:pt x="0" y="22834"/>
                </a:lnTo>
                <a:lnTo>
                  <a:pt x="1326" y="30528"/>
                </a:lnTo>
                <a:lnTo>
                  <a:pt x="8770" y="40387"/>
                </a:lnTo>
                <a:lnTo>
                  <a:pt x="11963" y="39712"/>
                </a:lnTo>
                <a:lnTo>
                  <a:pt x="15455" y="38696"/>
                </a:lnTo>
                <a:lnTo>
                  <a:pt x="23599" y="34480"/>
                </a:lnTo>
                <a:lnTo>
                  <a:pt x="31580" y="25664"/>
                </a:lnTo>
                <a:lnTo>
                  <a:pt x="35211" y="14459"/>
                </a:lnTo>
                <a:lnTo>
                  <a:pt x="33154" y="2628"/>
                </a:lnTo>
                <a:lnTo>
                  <a:pt x="33141" y="2438"/>
                </a:lnTo>
                <a:lnTo>
                  <a:pt x="30327" y="952"/>
                </a:lnTo>
                <a:lnTo>
                  <a:pt x="26695" y="0"/>
                </a:lnTo>
                <a:close/>
              </a:path>
              <a:path w="39370" h="45720">
                <a:moveTo>
                  <a:pt x="35567" y="31463"/>
                </a:moveTo>
                <a:lnTo>
                  <a:pt x="30514" y="38299"/>
                </a:lnTo>
                <a:lnTo>
                  <a:pt x="35543" y="31554"/>
                </a:lnTo>
                <a:close/>
              </a:path>
              <a:path w="39370" h="45720">
                <a:moveTo>
                  <a:pt x="38971" y="18891"/>
                </a:moveTo>
                <a:lnTo>
                  <a:pt x="35567" y="31463"/>
                </a:lnTo>
                <a:lnTo>
                  <a:pt x="35839" y="31095"/>
                </a:lnTo>
                <a:lnTo>
                  <a:pt x="38971" y="18891"/>
                </a:lnTo>
                <a:close/>
              </a:path>
              <a:path w="39370" h="45720">
                <a:moveTo>
                  <a:pt x="33141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606021" y="4902453"/>
            <a:ext cx="38971" cy="4568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593778" y="4953584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37804" y="126725"/>
                </a:moveTo>
                <a:lnTo>
                  <a:pt x="37706" y="127114"/>
                </a:lnTo>
                <a:lnTo>
                  <a:pt x="39192" y="127342"/>
                </a:lnTo>
                <a:lnTo>
                  <a:pt x="39012" y="127203"/>
                </a:lnTo>
                <a:lnTo>
                  <a:pt x="38773" y="127203"/>
                </a:lnTo>
                <a:lnTo>
                  <a:pt x="37782" y="126822"/>
                </a:lnTo>
                <a:close/>
              </a:path>
              <a:path w="69850" h="127635">
                <a:moveTo>
                  <a:pt x="38990" y="126725"/>
                </a:moveTo>
                <a:lnTo>
                  <a:pt x="38773" y="127203"/>
                </a:lnTo>
                <a:lnTo>
                  <a:pt x="39012" y="127203"/>
                </a:lnTo>
                <a:lnTo>
                  <a:pt x="38990" y="126725"/>
                </a:lnTo>
                <a:close/>
              </a:path>
              <a:path w="69850" h="127635">
                <a:moveTo>
                  <a:pt x="12674" y="125976"/>
                </a:moveTo>
                <a:lnTo>
                  <a:pt x="12089" y="126725"/>
                </a:lnTo>
                <a:lnTo>
                  <a:pt x="12026" y="127000"/>
                </a:lnTo>
                <a:lnTo>
                  <a:pt x="12674" y="125976"/>
                </a:lnTo>
                <a:close/>
              </a:path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292" y="125976"/>
                </a:lnTo>
                <a:lnTo>
                  <a:pt x="11430" y="126631"/>
                </a:lnTo>
                <a:lnTo>
                  <a:pt x="11931" y="126941"/>
                </a:lnTo>
                <a:lnTo>
                  <a:pt x="33883" y="77000"/>
                </a:lnTo>
                <a:lnTo>
                  <a:pt x="43659" y="77000"/>
                </a:lnTo>
                <a:lnTo>
                  <a:pt x="55289" y="38626"/>
                </a:lnTo>
                <a:lnTo>
                  <a:pt x="56689" y="13256"/>
                </a:lnTo>
                <a:lnTo>
                  <a:pt x="55486" y="76"/>
                </a:lnTo>
                <a:lnTo>
                  <a:pt x="69507" y="76"/>
                </a:lnTo>
                <a:lnTo>
                  <a:pt x="1130" y="0"/>
                </a:lnTo>
                <a:close/>
              </a:path>
              <a:path w="69850" h="127635">
                <a:moveTo>
                  <a:pt x="33883" y="77000"/>
                </a:moveTo>
                <a:lnTo>
                  <a:pt x="11943" y="126912"/>
                </a:lnTo>
                <a:lnTo>
                  <a:pt x="12717" y="125907"/>
                </a:lnTo>
                <a:lnTo>
                  <a:pt x="33594" y="92909"/>
                </a:lnTo>
                <a:lnTo>
                  <a:pt x="33718" y="77419"/>
                </a:lnTo>
                <a:lnTo>
                  <a:pt x="33883" y="77000"/>
                </a:lnTo>
                <a:close/>
              </a:path>
              <a:path w="69850" h="127635">
                <a:moveTo>
                  <a:pt x="39030" y="126631"/>
                </a:moveTo>
                <a:lnTo>
                  <a:pt x="37825" y="126631"/>
                </a:lnTo>
                <a:lnTo>
                  <a:pt x="38987" y="126725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25" y="126631"/>
                </a:lnTo>
                <a:lnTo>
                  <a:pt x="37993" y="125976"/>
                </a:lnTo>
                <a:lnTo>
                  <a:pt x="38029" y="125734"/>
                </a:lnTo>
                <a:close/>
              </a:path>
              <a:path w="69850" h="127635">
                <a:moveTo>
                  <a:pt x="33594" y="92909"/>
                </a:moveTo>
                <a:lnTo>
                  <a:pt x="12674" y="125976"/>
                </a:lnTo>
                <a:lnTo>
                  <a:pt x="19361" y="117406"/>
                </a:lnTo>
                <a:lnTo>
                  <a:pt x="26772" y="107071"/>
                </a:lnTo>
                <a:lnTo>
                  <a:pt x="33565" y="96470"/>
                </a:lnTo>
                <a:lnTo>
                  <a:pt x="33594" y="92909"/>
                </a:lnTo>
                <a:close/>
              </a:path>
              <a:path w="69850" h="127635">
                <a:moveTo>
                  <a:pt x="44196" y="115088"/>
                </a:moveTo>
                <a:lnTo>
                  <a:pt x="39560" y="125451"/>
                </a:lnTo>
                <a:lnTo>
                  <a:pt x="44029" y="115516"/>
                </a:lnTo>
                <a:lnTo>
                  <a:pt x="44196" y="115088"/>
                </a:lnTo>
                <a:close/>
              </a:path>
              <a:path w="69850" h="127635">
                <a:moveTo>
                  <a:pt x="48550" y="103949"/>
                </a:moveTo>
                <a:lnTo>
                  <a:pt x="44196" y="115088"/>
                </a:lnTo>
                <a:lnTo>
                  <a:pt x="44510" y="114385"/>
                </a:lnTo>
                <a:lnTo>
                  <a:pt x="48550" y="103949"/>
                </a:lnTo>
                <a:close/>
              </a:path>
              <a:path w="69850" h="127635">
                <a:moveTo>
                  <a:pt x="61428" y="41164"/>
                </a:moveTo>
                <a:lnTo>
                  <a:pt x="56030" y="79138"/>
                </a:lnTo>
                <a:lnTo>
                  <a:pt x="48695" y="103573"/>
                </a:lnTo>
                <a:lnTo>
                  <a:pt x="49470" y="101572"/>
                </a:lnTo>
                <a:lnTo>
                  <a:pt x="53655" y="88787"/>
                </a:lnTo>
                <a:lnTo>
                  <a:pt x="57005" y="76193"/>
                </a:lnTo>
                <a:lnTo>
                  <a:pt x="59458" y="63951"/>
                </a:lnTo>
                <a:lnTo>
                  <a:pt x="60953" y="52221"/>
                </a:lnTo>
                <a:lnTo>
                  <a:pt x="61428" y="41164"/>
                </a:lnTo>
                <a:close/>
              </a:path>
              <a:path w="69850" h="127635">
                <a:moveTo>
                  <a:pt x="33883" y="77000"/>
                </a:moveTo>
                <a:lnTo>
                  <a:pt x="33718" y="77419"/>
                </a:lnTo>
                <a:lnTo>
                  <a:pt x="33594" y="92909"/>
                </a:lnTo>
                <a:lnTo>
                  <a:pt x="38268" y="85521"/>
                </a:lnTo>
                <a:lnTo>
                  <a:pt x="38354" y="77254"/>
                </a:lnTo>
                <a:lnTo>
                  <a:pt x="34378" y="77152"/>
                </a:lnTo>
                <a:lnTo>
                  <a:pt x="33883" y="77000"/>
                </a:lnTo>
                <a:close/>
              </a:path>
              <a:path w="69850" h="127635">
                <a:moveTo>
                  <a:pt x="43659" y="77000"/>
                </a:moveTo>
                <a:lnTo>
                  <a:pt x="38386" y="85334"/>
                </a:lnTo>
                <a:lnTo>
                  <a:pt x="38398" y="88302"/>
                </a:lnTo>
                <a:lnTo>
                  <a:pt x="39730" y="85334"/>
                </a:lnTo>
                <a:lnTo>
                  <a:pt x="43659" y="77000"/>
                </a:lnTo>
                <a:close/>
              </a:path>
              <a:path w="69850" h="127635">
                <a:moveTo>
                  <a:pt x="43659" y="77000"/>
                </a:moveTo>
                <a:lnTo>
                  <a:pt x="33883" y="77000"/>
                </a:lnTo>
                <a:lnTo>
                  <a:pt x="34378" y="77152"/>
                </a:lnTo>
                <a:lnTo>
                  <a:pt x="38354" y="77254"/>
                </a:lnTo>
                <a:lnTo>
                  <a:pt x="38386" y="85334"/>
                </a:lnTo>
                <a:lnTo>
                  <a:pt x="43659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593778" y="4953584"/>
            <a:ext cx="69507" cy="12734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684570" y="4902453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6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6" y="45540"/>
                </a:lnTo>
                <a:close/>
              </a:path>
              <a:path w="39370" h="45720">
                <a:moveTo>
                  <a:pt x="8773" y="40383"/>
                </a:moveTo>
                <a:lnTo>
                  <a:pt x="8343" y="40474"/>
                </a:lnTo>
                <a:lnTo>
                  <a:pt x="12128" y="43586"/>
                </a:lnTo>
                <a:lnTo>
                  <a:pt x="16903" y="45504"/>
                </a:lnTo>
                <a:lnTo>
                  <a:pt x="22161" y="45656"/>
                </a:lnTo>
                <a:lnTo>
                  <a:pt x="22406" y="45540"/>
                </a:lnTo>
                <a:lnTo>
                  <a:pt x="9554" y="41418"/>
                </a:lnTo>
                <a:lnTo>
                  <a:pt x="8773" y="40383"/>
                </a:lnTo>
                <a:close/>
              </a:path>
              <a:path w="39370" h="45720">
                <a:moveTo>
                  <a:pt x="30509" y="38287"/>
                </a:moveTo>
                <a:lnTo>
                  <a:pt x="27878" y="41817"/>
                </a:lnTo>
                <a:lnTo>
                  <a:pt x="30509" y="38287"/>
                </a:lnTo>
                <a:close/>
              </a:path>
              <a:path w="39370" h="45720">
                <a:moveTo>
                  <a:pt x="26835" y="0"/>
                </a:moveTo>
                <a:lnTo>
                  <a:pt x="15165" y="1323"/>
                </a:lnTo>
                <a:lnTo>
                  <a:pt x="4269" y="9543"/>
                </a:lnTo>
                <a:lnTo>
                  <a:pt x="0" y="22834"/>
                </a:lnTo>
                <a:lnTo>
                  <a:pt x="1327" y="30528"/>
                </a:lnTo>
                <a:lnTo>
                  <a:pt x="8773" y="40383"/>
                </a:lnTo>
                <a:lnTo>
                  <a:pt x="11937" y="39712"/>
                </a:lnTo>
                <a:lnTo>
                  <a:pt x="15468" y="38696"/>
                </a:lnTo>
                <a:lnTo>
                  <a:pt x="23575" y="34503"/>
                </a:lnTo>
                <a:lnTo>
                  <a:pt x="31563" y="25685"/>
                </a:lnTo>
                <a:lnTo>
                  <a:pt x="35203" y="14471"/>
                </a:lnTo>
                <a:lnTo>
                  <a:pt x="33197" y="2806"/>
                </a:lnTo>
                <a:lnTo>
                  <a:pt x="33164" y="2438"/>
                </a:lnTo>
                <a:lnTo>
                  <a:pt x="30581" y="1016"/>
                </a:lnTo>
                <a:lnTo>
                  <a:pt x="26835" y="0"/>
                </a:lnTo>
                <a:close/>
              </a:path>
              <a:path w="39370" h="45720">
                <a:moveTo>
                  <a:pt x="35549" y="31464"/>
                </a:moveTo>
                <a:lnTo>
                  <a:pt x="30509" y="38287"/>
                </a:lnTo>
                <a:lnTo>
                  <a:pt x="35525" y="31554"/>
                </a:lnTo>
                <a:close/>
              </a:path>
              <a:path w="39370" h="45720">
                <a:moveTo>
                  <a:pt x="38958" y="18891"/>
                </a:moveTo>
                <a:lnTo>
                  <a:pt x="35549" y="31464"/>
                </a:lnTo>
                <a:lnTo>
                  <a:pt x="35822" y="31095"/>
                </a:lnTo>
                <a:lnTo>
                  <a:pt x="38958" y="18891"/>
                </a:lnTo>
                <a:close/>
              </a:path>
              <a:path w="39370" h="45720">
                <a:moveTo>
                  <a:pt x="33164" y="2438"/>
                </a:moveTo>
                <a:lnTo>
                  <a:pt x="33832" y="2806"/>
                </a:lnTo>
                <a:lnTo>
                  <a:pt x="33164" y="2438"/>
                </a:lnTo>
                <a:close/>
              </a:path>
              <a:path w="39370" h="45720">
                <a:moveTo>
                  <a:pt x="33164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684570" y="4902453"/>
            <a:ext cx="38958" cy="4568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605653" y="4905082"/>
            <a:ext cx="124612" cy="17592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672328" y="4953584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371" y="126822"/>
                </a:lnTo>
                <a:lnTo>
                  <a:pt x="11645" y="127304"/>
                </a:lnTo>
                <a:lnTo>
                  <a:pt x="13601" y="127342"/>
                </a:lnTo>
                <a:lnTo>
                  <a:pt x="12332" y="127203"/>
                </a:lnTo>
                <a:lnTo>
                  <a:pt x="12310" y="127062"/>
                </a:lnTo>
                <a:lnTo>
                  <a:pt x="19350" y="117406"/>
                </a:lnTo>
                <a:lnTo>
                  <a:pt x="26766" y="107071"/>
                </a:lnTo>
                <a:lnTo>
                  <a:pt x="33565" y="96470"/>
                </a:lnTo>
                <a:lnTo>
                  <a:pt x="33668" y="84594"/>
                </a:lnTo>
                <a:lnTo>
                  <a:pt x="33791" y="77254"/>
                </a:lnTo>
                <a:lnTo>
                  <a:pt x="33883" y="77000"/>
                </a:lnTo>
                <a:lnTo>
                  <a:pt x="43638" y="77000"/>
                </a:lnTo>
                <a:lnTo>
                  <a:pt x="44931" y="74259"/>
                </a:lnTo>
                <a:lnTo>
                  <a:pt x="56598" y="26106"/>
                </a:lnTo>
                <a:lnTo>
                  <a:pt x="56692" y="13257"/>
                </a:lnTo>
                <a:lnTo>
                  <a:pt x="55486" y="76"/>
                </a:lnTo>
                <a:lnTo>
                  <a:pt x="69481" y="76"/>
                </a:lnTo>
                <a:lnTo>
                  <a:pt x="1130" y="0"/>
                </a:lnTo>
                <a:close/>
              </a:path>
              <a:path w="69850" h="127635">
                <a:moveTo>
                  <a:pt x="37782" y="126822"/>
                </a:moveTo>
                <a:lnTo>
                  <a:pt x="37706" y="127114"/>
                </a:lnTo>
                <a:lnTo>
                  <a:pt x="39192" y="127342"/>
                </a:lnTo>
                <a:lnTo>
                  <a:pt x="39017" y="127203"/>
                </a:lnTo>
                <a:lnTo>
                  <a:pt x="38740" y="127190"/>
                </a:lnTo>
                <a:lnTo>
                  <a:pt x="37782" y="126822"/>
                </a:lnTo>
                <a:close/>
              </a:path>
              <a:path w="69850" h="127635">
                <a:moveTo>
                  <a:pt x="38778" y="127192"/>
                </a:moveTo>
                <a:lnTo>
                  <a:pt x="39017" y="127203"/>
                </a:lnTo>
                <a:lnTo>
                  <a:pt x="38778" y="127192"/>
                </a:lnTo>
                <a:close/>
              </a:path>
              <a:path w="69850" h="127635">
                <a:moveTo>
                  <a:pt x="39583" y="125398"/>
                </a:moveTo>
                <a:lnTo>
                  <a:pt x="38778" y="127192"/>
                </a:lnTo>
                <a:lnTo>
                  <a:pt x="39017" y="127203"/>
                </a:lnTo>
                <a:lnTo>
                  <a:pt x="38990" y="126725"/>
                </a:lnTo>
                <a:lnTo>
                  <a:pt x="39583" y="125398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04" y="126725"/>
                </a:lnTo>
                <a:lnTo>
                  <a:pt x="38023" y="125856"/>
                </a:lnTo>
                <a:close/>
              </a:path>
              <a:path w="69850" h="127635">
                <a:moveTo>
                  <a:pt x="44189" y="115087"/>
                </a:moveTo>
                <a:lnTo>
                  <a:pt x="39583" y="125398"/>
                </a:lnTo>
                <a:lnTo>
                  <a:pt x="44021" y="115515"/>
                </a:lnTo>
                <a:lnTo>
                  <a:pt x="44189" y="115087"/>
                </a:lnTo>
                <a:close/>
              </a:path>
              <a:path w="69850" h="127635">
                <a:moveTo>
                  <a:pt x="48559" y="103899"/>
                </a:moveTo>
                <a:lnTo>
                  <a:pt x="44189" y="115087"/>
                </a:lnTo>
                <a:lnTo>
                  <a:pt x="44504" y="114381"/>
                </a:lnTo>
                <a:lnTo>
                  <a:pt x="48559" y="103899"/>
                </a:lnTo>
                <a:close/>
              </a:path>
              <a:path w="69850" h="127635">
                <a:moveTo>
                  <a:pt x="61418" y="41161"/>
                </a:moveTo>
                <a:lnTo>
                  <a:pt x="56020" y="79136"/>
                </a:lnTo>
                <a:lnTo>
                  <a:pt x="48683" y="103576"/>
                </a:lnTo>
                <a:lnTo>
                  <a:pt x="49460" y="101568"/>
                </a:lnTo>
                <a:lnTo>
                  <a:pt x="53645" y="88784"/>
                </a:lnTo>
                <a:lnTo>
                  <a:pt x="56996" y="76191"/>
                </a:lnTo>
                <a:lnTo>
                  <a:pt x="59450" y="63948"/>
                </a:lnTo>
                <a:lnTo>
                  <a:pt x="60945" y="52218"/>
                </a:lnTo>
                <a:lnTo>
                  <a:pt x="61418" y="41161"/>
                </a:lnTo>
                <a:close/>
              </a:path>
              <a:path w="69850" h="127635">
                <a:moveTo>
                  <a:pt x="43638" y="77000"/>
                </a:moveTo>
                <a:lnTo>
                  <a:pt x="33883" y="77000"/>
                </a:lnTo>
                <a:lnTo>
                  <a:pt x="34353" y="77152"/>
                </a:lnTo>
                <a:lnTo>
                  <a:pt x="38354" y="77254"/>
                </a:lnTo>
                <a:lnTo>
                  <a:pt x="38417" y="84594"/>
                </a:lnTo>
                <a:lnTo>
                  <a:pt x="39623" y="85508"/>
                </a:lnTo>
                <a:lnTo>
                  <a:pt x="43638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672328" y="4953584"/>
            <a:ext cx="69481" cy="12734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684202" y="4953660"/>
            <a:ext cx="58102" cy="12734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458987" y="5799350"/>
            <a:ext cx="226060" cy="228600"/>
          </a:xfrm>
          <a:custGeom>
            <a:avLst/>
            <a:gdLst/>
            <a:ahLst/>
            <a:cxnLst/>
            <a:rect l="l" t="t" r="r" b="b"/>
            <a:pathLst>
              <a:path w="226060" h="228600">
                <a:moveTo>
                  <a:pt x="112758" y="0"/>
                </a:moveTo>
                <a:lnTo>
                  <a:pt x="107956" y="2539"/>
                </a:lnTo>
                <a:lnTo>
                  <a:pt x="95521" y="3810"/>
                </a:lnTo>
                <a:lnTo>
                  <a:pt x="83406" y="6350"/>
                </a:lnTo>
                <a:lnTo>
                  <a:pt x="48924" y="22860"/>
                </a:lnTo>
                <a:lnTo>
                  <a:pt x="20397" y="50800"/>
                </a:lnTo>
                <a:lnTo>
                  <a:pt x="2170" y="96519"/>
                </a:lnTo>
                <a:lnTo>
                  <a:pt x="0" y="127000"/>
                </a:lnTo>
                <a:lnTo>
                  <a:pt x="2082" y="140969"/>
                </a:lnTo>
                <a:lnTo>
                  <a:pt x="16745" y="176530"/>
                </a:lnTo>
                <a:lnTo>
                  <a:pt x="51822" y="212090"/>
                </a:lnTo>
                <a:lnTo>
                  <a:pt x="87356" y="226059"/>
                </a:lnTo>
                <a:lnTo>
                  <a:pt x="100682" y="228600"/>
                </a:lnTo>
                <a:lnTo>
                  <a:pt x="127571" y="228600"/>
                </a:lnTo>
                <a:lnTo>
                  <a:pt x="140096" y="226059"/>
                </a:lnTo>
                <a:lnTo>
                  <a:pt x="152205" y="222250"/>
                </a:lnTo>
                <a:lnTo>
                  <a:pt x="163871" y="217169"/>
                </a:lnTo>
                <a:lnTo>
                  <a:pt x="175065" y="209550"/>
                </a:lnTo>
                <a:lnTo>
                  <a:pt x="181577" y="205740"/>
                </a:lnTo>
                <a:lnTo>
                  <a:pt x="52485" y="205740"/>
                </a:lnTo>
                <a:lnTo>
                  <a:pt x="51925" y="204469"/>
                </a:lnTo>
                <a:lnTo>
                  <a:pt x="50973" y="204469"/>
                </a:lnTo>
                <a:lnTo>
                  <a:pt x="50871" y="173990"/>
                </a:lnTo>
                <a:lnTo>
                  <a:pt x="50849" y="158750"/>
                </a:lnTo>
                <a:lnTo>
                  <a:pt x="50795" y="143509"/>
                </a:lnTo>
                <a:lnTo>
                  <a:pt x="39720" y="143509"/>
                </a:lnTo>
                <a:lnTo>
                  <a:pt x="39822" y="81280"/>
                </a:lnTo>
                <a:lnTo>
                  <a:pt x="40673" y="77469"/>
                </a:lnTo>
                <a:lnTo>
                  <a:pt x="218973" y="77469"/>
                </a:lnTo>
                <a:lnTo>
                  <a:pt x="217256" y="73660"/>
                </a:lnTo>
                <a:lnTo>
                  <a:pt x="216849" y="72389"/>
                </a:lnTo>
                <a:lnTo>
                  <a:pt x="73821" y="72389"/>
                </a:lnTo>
                <a:lnTo>
                  <a:pt x="62720" y="68580"/>
                </a:lnTo>
                <a:lnTo>
                  <a:pt x="55182" y="58419"/>
                </a:lnTo>
                <a:lnTo>
                  <a:pt x="53109" y="41910"/>
                </a:lnTo>
                <a:lnTo>
                  <a:pt x="61331" y="30480"/>
                </a:lnTo>
                <a:lnTo>
                  <a:pt x="74633" y="26669"/>
                </a:lnTo>
                <a:lnTo>
                  <a:pt x="182520" y="26669"/>
                </a:lnTo>
                <a:lnTo>
                  <a:pt x="174814" y="21589"/>
                </a:lnTo>
                <a:lnTo>
                  <a:pt x="139366" y="6350"/>
                </a:lnTo>
                <a:lnTo>
                  <a:pt x="112758" y="2539"/>
                </a:lnTo>
                <a:lnTo>
                  <a:pt x="112758" y="0"/>
                </a:lnTo>
                <a:close/>
              </a:path>
              <a:path w="226060" h="228600">
                <a:moveTo>
                  <a:pt x="51925" y="204469"/>
                </a:moveTo>
                <a:lnTo>
                  <a:pt x="52485" y="205740"/>
                </a:lnTo>
                <a:lnTo>
                  <a:pt x="51925" y="204469"/>
                </a:lnTo>
                <a:close/>
              </a:path>
              <a:path w="226060" h="228600">
                <a:moveTo>
                  <a:pt x="73031" y="184557"/>
                </a:moveTo>
                <a:lnTo>
                  <a:pt x="72791" y="205740"/>
                </a:lnTo>
                <a:lnTo>
                  <a:pt x="72955" y="193040"/>
                </a:lnTo>
                <a:lnTo>
                  <a:pt x="73031" y="184557"/>
                </a:lnTo>
                <a:close/>
              </a:path>
              <a:path w="226060" h="228600">
                <a:moveTo>
                  <a:pt x="77857" y="162559"/>
                </a:moveTo>
                <a:lnTo>
                  <a:pt x="73210" y="162559"/>
                </a:lnTo>
                <a:lnTo>
                  <a:pt x="72955" y="193040"/>
                </a:lnTo>
                <a:lnTo>
                  <a:pt x="72791" y="205740"/>
                </a:lnTo>
                <a:lnTo>
                  <a:pt x="78735" y="205740"/>
                </a:lnTo>
                <a:lnTo>
                  <a:pt x="77249" y="204469"/>
                </a:lnTo>
                <a:lnTo>
                  <a:pt x="77468" y="204469"/>
                </a:lnTo>
                <a:lnTo>
                  <a:pt x="77646" y="195580"/>
                </a:lnTo>
                <a:lnTo>
                  <a:pt x="77770" y="179080"/>
                </a:lnTo>
                <a:lnTo>
                  <a:pt x="77857" y="162559"/>
                </a:lnTo>
                <a:close/>
              </a:path>
              <a:path w="226060" h="228600">
                <a:moveTo>
                  <a:pt x="77468" y="204469"/>
                </a:moveTo>
                <a:lnTo>
                  <a:pt x="77249" y="204469"/>
                </a:lnTo>
                <a:lnTo>
                  <a:pt x="78735" y="205740"/>
                </a:lnTo>
                <a:lnTo>
                  <a:pt x="77468" y="204469"/>
                </a:lnTo>
                <a:close/>
              </a:path>
              <a:path w="226060" h="228600">
                <a:moveTo>
                  <a:pt x="129344" y="143509"/>
                </a:moveTo>
                <a:lnTo>
                  <a:pt x="98979" y="143509"/>
                </a:lnTo>
                <a:lnTo>
                  <a:pt x="98877" y="205740"/>
                </a:lnTo>
                <a:lnTo>
                  <a:pt x="129738" y="205740"/>
                </a:lnTo>
                <a:lnTo>
                  <a:pt x="129370" y="204469"/>
                </a:lnTo>
                <a:lnTo>
                  <a:pt x="129344" y="143509"/>
                </a:lnTo>
                <a:close/>
              </a:path>
              <a:path w="226060" h="228600">
                <a:moveTo>
                  <a:pt x="151584" y="184573"/>
                </a:moveTo>
                <a:lnTo>
                  <a:pt x="151341" y="205740"/>
                </a:lnTo>
                <a:lnTo>
                  <a:pt x="151507" y="193040"/>
                </a:lnTo>
                <a:lnTo>
                  <a:pt x="151584" y="184573"/>
                </a:lnTo>
                <a:close/>
              </a:path>
              <a:path w="226060" h="228600">
                <a:moveTo>
                  <a:pt x="156404" y="162559"/>
                </a:moveTo>
                <a:lnTo>
                  <a:pt x="151771" y="162559"/>
                </a:lnTo>
                <a:lnTo>
                  <a:pt x="151507" y="193040"/>
                </a:lnTo>
                <a:lnTo>
                  <a:pt x="151341" y="205740"/>
                </a:lnTo>
                <a:lnTo>
                  <a:pt x="157284" y="205740"/>
                </a:lnTo>
                <a:lnTo>
                  <a:pt x="155798" y="204469"/>
                </a:lnTo>
                <a:lnTo>
                  <a:pt x="156017" y="204469"/>
                </a:lnTo>
                <a:lnTo>
                  <a:pt x="156175" y="195580"/>
                </a:lnTo>
                <a:lnTo>
                  <a:pt x="156285" y="184150"/>
                </a:lnTo>
                <a:lnTo>
                  <a:pt x="156404" y="162559"/>
                </a:lnTo>
                <a:close/>
              </a:path>
              <a:path w="226060" h="228600">
                <a:moveTo>
                  <a:pt x="156017" y="204469"/>
                </a:moveTo>
                <a:lnTo>
                  <a:pt x="155798" y="204469"/>
                </a:lnTo>
                <a:lnTo>
                  <a:pt x="157284" y="205740"/>
                </a:lnTo>
                <a:lnTo>
                  <a:pt x="156017" y="204469"/>
                </a:lnTo>
                <a:close/>
              </a:path>
              <a:path w="226060" h="228600">
                <a:moveTo>
                  <a:pt x="218973" y="77469"/>
                </a:moveTo>
                <a:lnTo>
                  <a:pt x="187574" y="77469"/>
                </a:lnTo>
                <a:lnTo>
                  <a:pt x="188069" y="80010"/>
                </a:lnTo>
                <a:lnTo>
                  <a:pt x="187993" y="143509"/>
                </a:lnTo>
                <a:lnTo>
                  <a:pt x="177528" y="143509"/>
                </a:lnTo>
                <a:lnTo>
                  <a:pt x="177426" y="205740"/>
                </a:lnTo>
                <a:lnTo>
                  <a:pt x="181577" y="205740"/>
                </a:lnTo>
                <a:lnTo>
                  <a:pt x="185757" y="201930"/>
                </a:lnTo>
                <a:lnTo>
                  <a:pt x="195918" y="193040"/>
                </a:lnTo>
                <a:lnTo>
                  <a:pt x="220058" y="151130"/>
                </a:lnTo>
                <a:lnTo>
                  <a:pt x="221851" y="143509"/>
                </a:lnTo>
                <a:lnTo>
                  <a:pt x="223287" y="138430"/>
                </a:lnTo>
                <a:lnTo>
                  <a:pt x="225242" y="123189"/>
                </a:lnTo>
                <a:lnTo>
                  <a:pt x="225847" y="109219"/>
                </a:lnTo>
                <a:lnTo>
                  <a:pt x="224381" y="96519"/>
                </a:lnTo>
                <a:lnTo>
                  <a:pt x="221531" y="85089"/>
                </a:lnTo>
                <a:lnTo>
                  <a:pt x="218973" y="77469"/>
                </a:lnTo>
                <a:close/>
              </a:path>
              <a:path w="226060" h="228600">
                <a:moveTo>
                  <a:pt x="50849" y="158750"/>
                </a:moveTo>
                <a:lnTo>
                  <a:pt x="51014" y="204469"/>
                </a:lnTo>
                <a:lnTo>
                  <a:pt x="50849" y="158750"/>
                </a:lnTo>
                <a:close/>
              </a:path>
              <a:path w="226060" h="228600">
                <a:moveTo>
                  <a:pt x="156446" y="154940"/>
                </a:moveTo>
                <a:lnTo>
                  <a:pt x="151976" y="154940"/>
                </a:lnTo>
                <a:lnTo>
                  <a:pt x="151871" y="158750"/>
                </a:lnTo>
                <a:lnTo>
                  <a:pt x="151746" y="165100"/>
                </a:lnTo>
                <a:lnTo>
                  <a:pt x="151629" y="179276"/>
                </a:lnTo>
                <a:lnTo>
                  <a:pt x="151771" y="162559"/>
                </a:lnTo>
                <a:lnTo>
                  <a:pt x="156404" y="162559"/>
                </a:lnTo>
                <a:lnTo>
                  <a:pt x="156446" y="154940"/>
                </a:lnTo>
                <a:close/>
              </a:path>
              <a:path w="226060" h="228600">
                <a:moveTo>
                  <a:pt x="77897" y="154940"/>
                </a:moveTo>
                <a:lnTo>
                  <a:pt x="73426" y="154940"/>
                </a:lnTo>
                <a:lnTo>
                  <a:pt x="73206" y="162559"/>
                </a:lnTo>
                <a:lnTo>
                  <a:pt x="73075" y="179080"/>
                </a:lnTo>
                <a:lnTo>
                  <a:pt x="73210" y="162559"/>
                </a:lnTo>
                <a:lnTo>
                  <a:pt x="77857" y="162559"/>
                </a:lnTo>
                <a:lnTo>
                  <a:pt x="77897" y="154940"/>
                </a:lnTo>
                <a:close/>
              </a:path>
              <a:path w="226060" h="228600">
                <a:moveTo>
                  <a:pt x="119222" y="77469"/>
                </a:moveTo>
                <a:lnTo>
                  <a:pt x="109050" y="77469"/>
                </a:lnTo>
                <a:lnTo>
                  <a:pt x="109520" y="80010"/>
                </a:lnTo>
                <a:lnTo>
                  <a:pt x="109443" y="143509"/>
                </a:lnTo>
                <a:lnTo>
                  <a:pt x="118270" y="143509"/>
                </a:lnTo>
                <a:lnTo>
                  <a:pt x="118371" y="81280"/>
                </a:lnTo>
                <a:lnTo>
                  <a:pt x="119222" y="77469"/>
                </a:lnTo>
                <a:close/>
              </a:path>
              <a:path w="226060" h="228600">
                <a:moveTo>
                  <a:pt x="188069" y="80010"/>
                </a:moveTo>
                <a:lnTo>
                  <a:pt x="188066" y="82550"/>
                </a:lnTo>
                <a:lnTo>
                  <a:pt x="188069" y="80010"/>
                </a:lnTo>
                <a:close/>
              </a:path>
              <a:path w="226060" h="228600">
                <a:moveTo>
                  <a:pt x="44584" y="77469"/>
                </a:moveTo>
                <a:lnTo>
                  <a:pt x="40673" y="77469"/>
                </a:lnTo>
                <a:lnTo>
                  <a:pt x="39822" y="81280"/>
                </a:lnTo>
                <a:lnTo>
                  <a:pt x="44584" y="774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74633" y="26669"/>
                </a:lnTo>
                <a:lnTo>
                  <a:pt x="61331" y="30480"/>
                </a:lnTo>
                <a:lnTo>
                  <a:pt x="53109" y="41910"/>
                </a:lnTo>
                <a:lnTo>
                  <a:pt x="55182" y="58419"/>
                </a:lnTo>
                <a:lnTo>
                  <a:pt x="62720" y="68580"/>
                </a:lnTo>
                <a:lnTo>
                  <a:pt x="73821" y="72389"/>
                </a:lnTo>
                <a:lnTo>
                  <a:pt x="78481" y="26669"/>
                </a:lnTo>
                <a:close/>
              </a:path>
              <a:path w="226060" h="228600">
                <a:moveTo>
                  <a:pt x="97480" y="49530"/>
                </a:moveTo>
                <a:lnTo>
                  <a:pt x="74633" y="72389"/>
                </a:lnTo>
                <a:lnTo>
                  <a:pt x="87931" y="68580"/>
                </a:lnTo>
                <a:lnTo>
                  <a:pt x="96153" y="57150"/>
                </a:lnTo>
                <a:lnTo>
                  <a:pt x="97480" y="49530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78481" y="26669"/>
                </a:lnTo>
                <a:lnTo>
                  <a:pt x="82113" y="27939"/>
                </a:lnTo>
                <a:lnTo>
                  <a:pt x="97480" y="49530"/>
                </a:lnTo>
                <a:lnTo>
                  <a:pt x="96153" y="57150"/>
                </a:lnTo>
                <a:lnTo>
                  <a:pt x="87931" y="68580"/>
                </a:lnTo>
                <a:lnTo>
                  <a:pt x="74633" y="72389"/>
                </a:lnTo>
                <a:lnTo>
                  <a:pt x="152370" y="72389"/>
                </a:lnTo>
                <a:lnTo>
                  <a:pt x="141275" y="68580"/>
                </a:lnTo>
                <a:lnTo>
                  <a:pt x="133734" y="58419"/>
                </a:lnTo>
                <a:lnTo>
                  <a:pt x="131660" y="41910"/>
                </a:lnTo>
                <a:lnTo>
                  <a:pt x="139886" y="30480"/>
                </a:lnTo>
                <a:lnTo>
                  <a:pt x="153182" y="26669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139886" y="30480"/>
                </a:lnTo>
                <a:lnTo>
                  <a:pt x="131660" y="41910"/>
                </a:lnTo>
                <a:lnTo>
                  <a:pt x="133734" y="58419"/>
                </a:lnTo>
                <a:lnTo>
                  <a:pt x="141275" y="68580"/>
                </a:lnTo>
                <a:lnTo>
                  <a:pt x="152370" y="72389"/>
                </a:lnTo>
                <a:lnTo>
                  <a:pt x="153182" y="72389"/>
                </a:lnTo>
                <a:lnTo>
                  <a:pt x="153182" y="26669"/>
                </a:lnTo>
                <a:close/>
              </a:path>
              <a:path w="226060" h="228600">
                <a:moveTo>
                  <a:pt x="174963" y="41910"/>
                </a:moveTo>
                <a:lnTo>
                  <a:pt x="153182" y="72389"/>
                </a:lnTo>
                <a:lnTo>
                  <a:pt x="166480" y="68580"/>
                </a:lnTo>
                <a:lnTo>
                  <a:pt x="174703" y="57150"/>
                </a:lnTo>
                <a:lnTo>
                  <a:pt x="176029" y="49530"/>
                </a:lnTo>
                <a:lnTo>
                  <a:pt x="175890" y="46989"/>
                </a:lnTo>
                <a:lnTo>
                  <a:pt x="175483" y="44450"/>
                </a:lnTo>
                <a:lnTo>
                  <a:pt x="174963" y="41910"/>
                </a:lnTo>
                <a:close/>
              </a:path>
              <a:path w="226060" h="228600">
                <a:moveTo>
                  <a:pt x="196446" y="40639"/>
                </a:moveTo>
                <a:lnTo>
                  <a:pt x="174166" y="40639"/>
                </a:lnTo>
                <a:lnTo>
                  <a:pt x="174963" y="41910"/>
                </a:lnTo>
                <a:lnTo>
                  <a:pt x="175483" y="44450"/>
                </a:lnTo>
                <a:lnTo>
                  <a:pt x="175890" y="46989"/>
                </a:lnTo>
                <a:lnTo>
                  <a:pt x="176029" y="49530"/>
                </a:lnTo>
                <a:lnTo>
                  <a:pt x="174703" y="57150"/>
                </a:lnTo>
                <a:lnTo>
                  <a:pt x="166480" y="68580"/>
                </a:lnTo>
                <a:lnTo>
                  <a:pt x="153182" y="72389"/>
                </a:lnTo>
                <a:lnTo>
                  <a:pt x="216849" y="72389"/>
                </a:lnTo>
                <a:lnTo>
                  <a:pt x="211515" y="62230"/>
                </a:lnTo>
                <a:lnTo>
                  <a:pt x="204266" y="50800"/>
                </a:lnTo>
                <a:lnTo>
                  <a:pt x="196446" y="40639"/>
                </a:lnTo>
                <a:close/>
              </a:path>
              <a:path w="226060" h="228600">
                <a:moveTo>
                  <a:pt x="194170" y="38100"/>
                </a:moveTo>
                <a:lnTo>
                  <a:pt x="172728" y="38100"/>
                </a:lnTo>
                <a:lnTo>
                  <a:pt x="173769" y="39369"/>
                </a:lnTo>
                <a:lnTo>
                  <a:pt x="173578" y="39369"/>
                </a:lnTo>
                <a:lnTo>
                  <a:pt x="173947" y="40639"/>
                </a:lnTo>
                <a:lnTo>
                  <a:pt x="174963" y="41910"/>
                </a:lnTo>
                <a:lnTo>
                  <a:pt x="174166" y="40639"/>
                </a:lnTo>
                <a:lnTo>
                  <a:pt x="196446" y="40639"/>
                </a:lnTo>
                <a:lnTo>
                  <a:pt x="195468" y="39369"/>
                </a:lnTo>
                <a:lnTo>
                  <a:pt x="194170" y="38100"/>
                </a:lnTo>
                <a:close/>
              </a:path>
              <a:path w="226060" h="228600">
                <a:moveTo>
                  <a:pt x="85694" y="29210"/>
                </a:moveTo>
                <a:lnTo>
                  <a:pt x="96350" y="39369"/>
                </a:lnTo>
                <a:lnTo>
                  <a:pt x="91905" y="33019"/>
                </a:lnTo>
                <a:lnTo>
                  <a:pt x="85694" y="29210"/>
                </a:lnTo>
                <a:close/>
              </a:path>
              <a:path w="226060" h="228600">
                <a:moveTo>
                  <a:pt x="182520" y="26669"/>
                </a:moveTo>
                <a:lnTo>
                  <a:pt x="157170" y="26669"/>
                </a:lnTo>
                <a:lnTo>
                  <a:pt x="160916" y="27939"/>
                </a:lnTo>
                <a:lnTo>
                  <a:pt x="164210" y="29210"/>
                </a:lnTo>
                <a:lnTo>
                  <a:pt x="167698" y="31750"/>
                </a:lnTo>
                <a:lnTo>
                  <a:pt x="170099" y="34289"/>
                </a:lnTo>
                <a:lnTo>
                  <a:pt x="172156" y="36830"/>
                </a:lnTo>
                <a:lnTo>
                  <a:pt x="172677" y="38100"/>
                </a:lnTo>
                <a:lnTo>
                  <a:pt x="173578" y="39369"/>
                </a:lnTo>
                <a:lnTo>
                  <a:pt x="172728" y="38100"/>
                </a:lnTo>
                <a:lnTo>
                  <a:pt x="194170" y="38100"/>
                </a:lnTo>
                <a:lnTo>
                  <a:pt x="185080" y="29210"/>
                </a:lnTo>
                <a:lnTo>
                  <a:pt x="182520" y="26669"/>
                </a:lnTo>
                <a:close/>
              </a:path>
              <a:path w="226060" h="228600">
                <a:moveTo>
                  <a:pt x="157170" y="26669"/>
                </a:moveTo>
                <a:lnTo>
                  <a:pt x="170099" y="34289"/>
                </a:lnTo>
                <a:lnTo>
                  <a:pt x="167698" y="31750"/>
                </a:lnTo>
                <a:lnTo>
                  <a:pt x="164168" y="29210"/>
                </a:lnTo>
                <a:lnTo>
                  <a:pt x="160916" y="27939"/>
                </a:lnTo>
                <a:lnTo>
                  <a:pt x="157170" y="266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82088" y="27939"/>
                </a:lnTo>
                <a:lnTo>
                  <a:pt x="78481" y="26669"/>
                </a:lnTo>
                <a:close/>
              </a:path>
            </a:pathLst>
          </a:custGeom>
          <a:solidFill>
            <a:srgbClr val="B0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458987" y="5798400"/>
            <a:ext cx="225847" cy="22954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452569" y="5795492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71" y="66"/>
                </a:moveTo>
                <a:lnTo>
                  <a:pt x="73405" y="9106"/>
                </a:lnTo>
                <a:lnTo>
                  <a:pt x="38549" y="31416"/>
                </a:lnTo>
                <a:lnTo>
                  <a:pt x="13436" y="64162"/>
                </a:lnTo>
                <a:lnTo>
                  <a:pt x="896" y="104513"/>
                </a:lnTo>
                <a:lnTo>
                  <a:pt x="0" y="119164"/>
                </a:lnTo>
                <a:lnTo>
                  <a:pt x="67" y="123168"/>
                </a:lnTo>
                <a:lnTo>
                  <a:pt x="9121" y="164928"/>
                </a:lnTo>
                <a:lnTo>
                  <a:pt x="31436" y="199780"/>
                </a:lnTo>
                <a:lnTo>
                  <a:pt x="64182" y="224892"/>
                </a:lnTo>
                <a:lnTo>
                  <a:pt x="104528" y="237431"/>
                </a:lnTo>
                <a:lnTo>
                  <a:pt x="119176" y="238328"/>
                </a:lnTo>
                <a:lnTo>
                  <a:pt x="119176" y="235381"/>
                </a:lnTo>
                <a:lnTo>
                  <a:pt x="144734" y="235381"/>
                </a:lnTo>
                <a:lnTo>
                  <a:pt x="154174" y="233071"/>
                </a:lnTo>
                <a:lnTo>
                  <a:pt x="155807" y="232458"/>
                </a:lnTo>
                <a:lnTo>
                  <a:pt x="117293" y="232458"/>
                </a:lnTo>
                <a:lnTo>
                  <a:pt x="104385" y="231506"/>
                </a:lnTo>
                <a:lnTo>
                  <a:pt x="56889" y="213400"/>
                </a:lnTo>
                <a:lnTo>
                  <a:pt x="28470" y="187043"/>
                </a:lnTo>
                <a:lnTo>
                  <a:pt x="8662" y="141078"/>
                </a:lnTo>
                <a:lnTo>
                  <a:pt x="6099" y="111895"/>
                </a:lnTo>
                <a:lnTo>
                  <a:pt x="7566" y="99844"/>
                </a:lnTo>
                <a:lnTo>
                  <a:pt x="27682" y="53925"/>
                </a:lnTo>
                <a:lnTo>
                  <a:pt x="57125" y="24310"/>
                </a:lnTo>
                <a:lnTo>
                  <a:pt x="92573" y="8968"/>
                </a:lnTo>
                <a:lnTo>
                  <a:pt x="119176" y="5829"/>
                </a:lnTo>
                <a:lnTo>
                  <a:pt x="115171" y="66"/>
                </a:lnTo>
                <a:close/>
              </a:path>
              <a:path w="238760" h="238760">
                <a:moveTo>
                  <a:pt x="144734" y="235381"/>
                </a:moveTo>
                <a:lnTo>
                  <a:pt x="119176" y="235381"/>
                </a:lnTo>
                <a:lnTo>
                  <a:pt x="126402" y="238109"/>
                </a:lnTo>
                <a:lnTo>
                  <a:pt x="140568" y="236401"/>
                </a:lnTo>
                <a:lnTo>
                  <a:pt x="144734" y="235381"/>
                </a:lnTo>
                <a:close/>
              </a:path>
              <a:path w="238760" h="238760">
                <a:moveTo>
                  <a:pt x="119176" y="0"/>
                </a:moveTo>
                <a:lnTo>
                  <a:pt x="121995" y="5863"/>
                </a:lnTo>
                <a:lnTo>
                  <a:pt x="134755" y="6906"/>
                </a:lnTo>
                <a:lnTo>
                  <a:pt x="147148" y="9389"/>
                </a:lnTo>
                <a:lnTo>
                  <a:pt x="181957" y="25332"/>
                </a:lnTo>
                <a:lnTo>
                  <a:pt x="210415" y="51969"/>
                </a:lnTo>
                <a:lnTo>
                  <a:pt x="229735" y="98023"/>
                </a:lnTo>
                <a:lnTo>
                  <a:pt x="232183" y="127608"/>
                </a:lnTo>
                <a:lnTo>
                  <a:pt x="230604" y="139471"/>
                </a:lnTo>
                <a:lnTo>
                  <a:pt x="209986" y="185077"/>
                </a:lnTo>
                <a:lnTo>
                  <a:pt x="180129" y="214683"/>
                </a:lnTo>
                <a:lnTo>
                  <a:pt x="144596" y="229450"/>
                </a:lnTo>
                <a:lnTo>
                  <a:pt x="117293" y="232458"/>
                </a:lnTo>
                <a:lnTo>
                  <a:pt x="155807" y="232458"/>
                </a:lnTo>
                <a:lnTo>
                  <a:pt x="190628" y="214254"/>
                </a:lnTo>
                <a:lnTo>
                  <a:pt x="218442" y="184084"/>
                </a:lnTo>
                <a:lnTo>
                  <a:pt x="234919" y="144990"/>
                </a:lnTo>
                <a:lnTo>
                  <a:pt x="238275" y="115168"/>
                </a:lnTo>
                <a:lnTo>
                  <a:pt x="236911" y="100649"/>
                </a:lnTo>
                <a:lnTo>
                  <a:pt x="223135" y="60864"/>
                </a:lnTo>
                <a:lnTo>
                  <a:pt x="197032" y="28939"/>
                </a:lnTo>
                <a:lnTo>
                  <a:pt x="161435" y="7706"/>
                </a:lnTo>
                <a:lnTo>
                  <a:pt x="133828" y="891"/>
                </a:lnTo>
                <a:lnTo>
                  <a:pt x="119176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510773" y="5825490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5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5" y="45540"/>
                </a:lnTo>
                <a:close/>
              </a:path>
              <a:path w="39370" h="45720">
                <a:moveTo>
                  <a:pt x="8770" y="40387"/>
                </a:moveTo>
                <a:lnTo>
                  <a:pt x="8356" y="40474"/>
                </a:lnTo>
                <a:lnTo>
                  <a:pt x="12115" y="43586"/>
                </a:lnTo>
                <a:lnTo>
                  <a:pt x="16929" y="45504"/>
                </a:lnTo>
                <a:lnTo>
                  <a:pt x="22161" y="45656"/>
                </a:lnTo>
                <a:lnTo>
                  <a:pt x="22405" y="45540"/>
                </a:lnTo>
                <a:lnTo>
                  <a:pt x="9549" y="41418"/>
                </a:lnTo>
                <a:lnTo>
                  <a:pt x="8770" y="40387"/>
                </a:lnTo>
                <a:close/>
              </a:path>
              <a:path w="39370" h="45720">
                <a:moveTo>
                  <a:pt x="30514" y="38299"/>
                </a:moveTo>
                <a:lnTo>
                  <a:pt x="27892" y="41816"/>
                </a:lnTo>
                <a:lnTo>
                  <a:pt x="30514" y="38299"/>
                </a:lnTo>
                <a:close/>
              </a:path>
              <a:path w="39370" h="45720">
                <a:moveTo>
                  <a:pt x="26695" y="0"/>
                </a:moveTo>
                <a:lnTo>
                  <a:pt x="15160" y="1323"/>
                </a:lnTo>
                <a:lnTo>
                  <a:pt x="4265" y="9543"/>
                </a:lnTo>
                <a:lnTo>
                  <a:pt x="0" y="22834"/>
                </a:lnTo>
                <a:lnTo>
                  <a:pt x="1326" y="30528"/>
                </a:lnTo>
                <a:lnTo>
                  <a:pt x="8770" y="40387"/>
                </a:lnTo>
                <a:lnTo>
                  <a:pt x="11963" y="39712"/>
                </a:lnTo>
                <a:lnTo>
                  <a:pt x="15455" y="38696"/>
                </a:lnTo>
                <a:lnTo>
                  <a:pt x="23599" y="34480"/>
                </a:lnTo>
                <a:lnTo>
                  <a:pt x="31580" y="25664"/>
                </a:lnTo>
                <a:lnTo>
                  <a:pt x="35211" y="14459"/>
                </a:lnTo>
                <a:lnTo>
                  <a:pt x="33154" y="2628"/>
                </a:lnTo>
                <a:lnTo>
                  <a:pt x="33141" y="2438"/>
                </a:lnTo>
                <a:lnTo>
                  <a:pt x="30327" y="952"/>
                </a:lnTo>
                <a:lnTo>
                  <a:pt x="26695" y="0"/>
                </a:lnTo>
                <a:close/>
              </a:path>
              <a:path w="39370" h="45720">
                <a:moveTo>
                  <a:pt x="35567" y="31463"/>
                </a:moveTo>
                <a:lnTo>
                  <a:pt x="30514" y="38299"/>
                </a:lnTo>
                <a:lnTo>
                  <a:pt x="35543" y="31554"/>
                </a:lnTo>
                <a:close/>
              </a:path>
              <a:path w="39370" h="45720">
                <a:moveTo>
                  <a:pt x="38971" y="18891"/>
                </a:moveTo>
                <a:lnTo>
                  <a:pt x="35567" y="31463"/>
                </a:lnTo>
                <a:lnTo>
                  <a:pt x="35839" y="31095"/>
                </a:lnTo>
                <a:lnTo>
                  <a:pt x="38971" y="18891"/>
                </a:lnTo>
                <a:close/>
              </a:path>
              <a:path w="39370" h="45720">
                <a:moveTo>
                  <a:pt x="33141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4510773" y="5825490"/>
            <a:ext cx="38971" cy="4568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498530" y="5876620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37804" y="126725"/>
                </a:moveTo>
                <a:lnTo>
                  <a:pt x="37706" y="127114"/>
                </a:lnTo>
                <a:lnTo>
                  <a:pt x="39192" y="127342"/>
                </a:lnTo>
                <a:lnTo>
                  <a:pt x="39012" y="127203"/>
                </a:lnTo>
                <a:lnTo>
                  <a:pt x="38773" y="127203"/>
                </a:lnTo>
                <a:lnTo>
                  <a:pt x="37782" y="126822"/>
                </a:lnTo>
                <a:close/>
              </a:path>
              <a:path w="69850" h="127635">
                <a:moveTo>
                  <a:pt x="38990" y="126725"/>
                </a:moveTo>
                <a:lnTo>
                  <a:pt x="38773" y="127203"/>
                </a:lnTo>
                <a:lnTo>
                  <a:pt x="39012" y="127203"/>
                </a:lnTo>
                <a:lnTo>
                  <a:pt x="38990" y="126725"/>
                </a:lnTo>
                <a:close/>
              </a:path>
              <a:path w="69850" h="127635">
                <a:moveTo>
                  <a:pt x="12674" y="125975"/>
                </a:moveTo>
                <a:lnTo>
                  <a:pt x="12089" y="126725"/>
                </a:lnTo>
                <a:lnTo>
                  <a:pt x="12026" y="127000"/>
                </a:lnTo>
                <a:lnTo>
                  <a:pt x="12674" y="125975"/>
                </a:lnTo>
                <a:close/>
              </a:path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291" y="125975"/>
                </a:lnTo>
                <a:lnTo>
                  <a:pt x="11430" y="126631"/>
                </a:lnTo>
                <a:lnTo>
                  <a:pt x="11931" y="126941"/>
                </a:lnTo>
                <a:lnTo>
                  <a:pt x="33883" y="77000"/>
                </a:lnTo>
                <a:lnTo>
                  <a:pt x="43662" y="77000"/>
                </a:lnTo>
                <a:lnTo>
                  <a:pt x="55293" y="38626"/>
                </a:lnTo>
                <a:lnTo>
                  <a:pt x="56690" y="13256"/>
                </a:lnTo>
                <a:lnTo>
                  <a:pt x="55486" y="76"/>
                </a:lnTo>
                <a:lnTo>
                  <a:pt x="69507" y="76"/>
                </a:lnTo>
                <a:lnTo>
                  <a:pt x="1130" y="0"/>
                </a:lnTo>
                <a:close/>
              </a:path>
              <a:path w="69850" h="127635">
                <a:moveTo>
                  <a:pt x="33883" y="77000"/>
                </a:moveTo>
                <a:lnTo>
                  <a:pt x="11943" y="126912"/>
                </a:lnTo>
                <a:lnTo>
                  <a:pt x="12717" y="125907"/>
                </a:lnTo>
                <a:lnTo>
                  <a:pt x="33594" y="92913"/>
                </a:lnTo>
                <a:lnTo>
                  <a:pt x="33718" y="77419"/>
                </a:lnTo>
                <a:lnTo>
                  <a:pt x="33883" y="77000"/>
                </a:lnTo>
                <a:close/>
              </a:path>
              <a:path w="69850" h="127635">
                <a:moveTo>
                  <a:pt x="38987" y="126725"/>
                </a:moveTo>
                <a:lnTo>
                  <a:pt x="37804" y="126725"/>
                </a:lnTo>
                <a:lnTo>
                  <a:pt x="38987" y="126725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04" y="126725"/>
                </a:lnTo>
                <a:lnTo>
                  <a:pt x="37993" y="125975"/>
                </a:lnTo>
                <a:lnTo>
                  <a:pt x="38029" y="125734"/>
                </a:lnTo>
                <a:close/>
              </a:path>
              <a:path w="69850" h="127635">
                <a:moveTo>
                  <a:pt x="33594" y="92913"/>
                </a:moveTo>
                <a:lnTo>
                  <a:pt x="12674" y="125975"/>
                </a:lnTo>
                <a:lnTo>
                  <a:pt x="19361" y="117406"/>
                </a:lnTo>
                <a:lnTo>
                  <a:pt x="26772" y="107071"/>
                </a:lnTo>
                <a:lnTo>
                  <a:pt x="33565" y="96470"/>
                </a:lnTo>
                <a:lnTo>
                  <a:pt x="33594" y="92913"/>
                </a:lnTo>
                <a:close/>
              </a:path>
              <a:path w="69850" h="127635">
                <a:moveTo>
                  <a:pt x="44196" y="115088"/>
                </a:moveTo>
                <a:lnTo>
                  <a:pt x="39560" y="125451"/>
                </a:lnTo>
                <a:lnTo>
                  <a:pt x="44029" y="115516"/>
                </a:lnTo>
                <a:lnTo>
                  <a:pt x="44196" y="115088"/>
                </a:lnTo>
                <a:close/>
              </a:path>
              <a:path w="69850" h="127635">
                <a:moveTo>
                  <a:pt x="48550" y="103949"/>
                </a:moveTo>
                <a:lnTo>
                  <a:pt x="44196" y="115088"/>
                </a:lnTo>
                <a:lnTo>
                  <a:pt x="44510" y="114385"/>
                </a:lnTo>
                <a:lnTo>
                  <a:pt x="48550" y="103949"/>
                </a:lnTo>
                <a:close/>
              </a:path>
              <a:path w="69850" h="127635">
                <a:moveTo>
                  <a:pt x="61428" y="41164"/>
                </a:moveTo>
                <a:lnTo>
                  <a:pt x="56030" y="79138"/>
                </a:lnTo>
                <a:lnTo>
                  <a:pt x="48695" y="103573"/>
                </a:lnTo>
                <a:lnTo>
                  <a:pt x="49470" y="101572"/>
                </a:lnTo>
                <a:lnTo>
                  <a:pt x="53655" y="88787"/>
                </a:lnTo>
                <a:lnTo>
                  <a:pt x="57005" y="76193"/>
                </a:lnTo>
                <a:lnTo>
                  <a:pt x="59458" y="63951"/>
                </a:lnTo>
                <a:lnTo>
                  <a:pt x="60953" y="52221"/>
                </a:lnTo>
                <a:lnTo>
                  <a:pt x="61428" y="41164"/>
                </a:lnTo>
                <a:close/>
              </a:path>
              <a:path w="69850" h="127635">
                <a:moveTo>
                  <a:pt x="33883" y="77000"/>
                </a:moveTo>
                <a:lnTo>
                  <a:pt x="33718" y="77419"/>
                </a:lnTo>
                <a:lnTo>
                  <a:pt x="33594" y="92913"/>
                </a:lnTo>
                <a:lnTo>
                  <a:pt x="38271" y="85521"/>
                </a:lnTo>
                <a:lnTo>
                  <a:pt x="38354" y="77254"/>
                </a:lnTo>
                <a:lnTo>
                  <a:pt x="34378" y="77152"/>
                </a:lnTo>
                <a:lnTo>
                  <a:pt x="33883" y="77000"/>
                </a:lnTo>
                <a:close/>
              </a:path>
              <a:path w="69850" h="127635">
                <a:moveTo>
                  <a:pt x="43662" y="77000"/>
                </a:moveTo>
                <a:lnTo>
                  <a:pt x="38386" y="85339"/>
                </a:lnTo>
                <a:lnTo>
                  <a:pt x="38398" y="88302"/>
                </a:lnTo>
                <a:lnTo>
                  <a:pt x="39729" y="85339"/>
                </a:lnTo>
                <a:lnTo>
                  <a:pt x="43662" y="77000"/>
                </a:lnTo>
                <a:close/>
              </a:path>
              <a:path w="69850" h="127635">
                <a:moveTo>
                  <a:pt x="43662" y="77000"/>
                </a:moveTo>
                <a:lnTo>
                  <a:pt x="33883" y="77000"/>
                </a:lnTo>
                <a:lnTo>
                  <a:pt x="34378" y="77152"/>
                </a:lnTo>
                <a:lnTo>
                  <a:pt x="38354" y="77254"/>
                </a:lnTo>
                <a:lnTo>
                  <a:pt x="38386" y="85339"/>
                </a:lnTo>
                <a:lnTo>
                  <a:pt x="43662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498530" y="5876620"/>
            <a:ext cx="69507" cy="12734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589322" y="5825490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6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6" y="45540"/>
                </a:lnTo>
                <a:close/>
              </a:path>
              <a:path w="39370" h="45720">
                <a:moveTo>
                  <a:pt x="8773" y="40383"/>
                </a:moveTo>
                <a:lnTo>
                  <a:pt x="8343" y="40474"/>
                </a:lnTo>
                <a:lnTo>
                  <a:pt x="12128" y="43586"/>
                </a:lnTo>
                <a:lnTo>
                  <a:pt x="16903" y="45504"/>
                </a:lnTo>
                <a:lnTo>
                  <a:pt x="22161" y="45656"/>
                </a:lnTo>
                <a:lnTo>
                  <a:pt x="22406" y="45540"/>
                </a:lnTo>
                <a:lnTo>
                  <a:pt x="9554" y="41418"/>
                </a:lnTo>
                <a:lnTo>
                  <a:pt x="8773" y="40383"/>
                </a:lnTo>
                <a:close/>
              </a:path>
              <a:path w="39370" h="45720">
                <a:moveTo>
                  <a:pt x="30509" y="38287"/>
                </a:moveTo>
                <a:lnTo>
                  <a:pt x="27878" y="41817"/>
                </a:lnTo>
                <a:lnTo>
                  <a:pt x="30509" y="38287"/>
                </a:lnTo>
                <a:close/>
              </a:path>
              <a:path w="39370" h="45720">
                <a:moveTo>
                  <a:pt x="26835" y="0"/>
                </a:moveTo>
                <a:lnTo>
                  <a:pt x="15165" y="1323"/>
                </a:lnTo>
                <a:lnTo>
                  <a:pt x="4269" y="9543"/>
                </a:lnTo>
                <a:lnTo>
                  <a:pt x="0" y="22834"/>
                </a:lnTo>
                <a:lnTo>
                  <a:pt x="1327" y="30528"/>
                </a:lnTo>
                <a:lnTo>
                  <a:pt x="8773" y="40383"/>
                </a:lnTo>
                <a:lnTo>
                  <a:pt x="11937" y="39712"/>
                </a:lnTo>
                <a:lnTo>
                  <a:pt x="15468" y="38696"/>
                </a:lnTo>
                <a:lnTo>
                  <a:pt x="23575" y="34503"/>
                </a:lnTo>
                <a:lnTo>
                  <a:pt x="31563" y="25685"/>
                </a:lnTo>
                <a:lnTo>
                  <a:pt x="35203" y="14471"/>
                </a:lnTo>
                <a:lnTo>
                  <a:pt x="33197" y="2806"/>
                </a:lnTo>
                <a:lnTo>
                  <a:pt x="33164" y="2438"/>
                </a:lnTo>
                <a:lnTo>
                  <a:pt x="30581" y="1016"/>
                </a:lnTo>
                <a:lnTo>
                  <a:pt x="26835" y="0"/>
                </a:lnTo>
                <a:close/>
              </a:path>
              <a:path w="39370" h="45720">
                <a:moveTo>
                  <a:pt x="35549" y="31464"/>
                </a:moveTo>
                <a:lnTo>
                  <a:pt x="30509" y="38287"/>
                </a:lnTo>
                <a:lnTo>
                  <a:pt x="35525" y="31554"/>
                </a:lnTo>
                <a:close/>
              </a:path>
              <a:path w="39370" h="45720">
                <a:moveTo>
                  <a:pt x="38958" y="18891"/>
                </a:moveTo>
                <a:lnTo>
                  <a:pt x="35549" y="31464"/>
                </a:lnTo>
                <a:lnTo>
                  <a:pt x="35822" y="31095"/>
                </a:lnTo>
                <a:lnTo>
                  <a:pt x="38958" y="18891"/>
                </a:lnTo>
                <a:close/>
              </a:path>
              <a:path w="39370" h="45720">
                <a:moveTo>
                  <a:pt x="33164" y="2438"/>
                </a:moveTo>
                <a:lnTo>
                  <a:pt x="33832" y="2806"/>
                </a:lnTo>
                <a:lnTo>
                  <a:pt x="33164" y="2438"/>
                </a:lnTo>
                <a:close/>
              </a:path>
              <a:path w="39370" h="45720">
                <a:moveTo>
                  <a:pt x="33164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589322" y="5825490"/>
            <a:ext cx="38958" cy="4568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510404" y="5828119"/>
            <a:ext cx="124612" cy="17592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577079" y="5876620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371" y="126822"/>
                </a:lnTo>
                <a:lnTo>
                  <a:pt x="11645" y="127304"/>
                </a:lnTo>
                <a:lnTo>
                  <a:pt x="13601" y="127342"/>
                </a:lnTo>
                <a:lnTo>
                  <a:pt x="12284" y="127203"/>
                </a:lnTo>
                <a:lnTo>
                  <a:pt x="12323" y="127062"/>
                </a:lnTo>
                <a:lnTo>
                  <a:pt x="19350" y="117406"/>
                </a:lnTo>
                <a:lnTo>
                  <a:pt x="26766" y="107071"/>
                </a:lnTo>
                <a:lnTo>
                  <a:pt x="33565" y="96470"/>
                </a:lnTo>
                <a:lnTo>
                  <a:pt x="33668" y="84594"/>
                </a:lnTo>
                <a:lnTo>
                  <a:pt x="33791" y="77254"/>
                </a:lnTo>
                <a:lnTo>
                  <a:pt x="33883" y="77000"/>
                </a:lnTo>
                <a:lnTo>
                  <a:pt x="43638" y="77000"/>
                </a:lnTo>
                <a:lnTo>
                  <a:pt x="44930" y="74261"/>
                </a:lnTo>
                <a:lnTo>
                  <a:pt x="56603" y="26107"/>
                </a:lnTo>
                <a:lnTo>
                  <a:pt x="56701" y="13257"/>
                </a:lnTo>
                <a:lnTo>
                  <a:pt x="55499" y="76"/>
                </a:lnTo>
                <a:lnTo>
                  <a:pt x="69481" y="76"/>
                </a:lnTo>
                <a:lnTo>
                  <a:pt x="1130" y="0"/>
                </a:lnTo>
                <a:close/>
              </a:path>
              <a:path w="69850" h="127635">
                <a:moveTo>
                  <a:pt x="37782" y="126822"/>
                </a:moveTo>
                <a:lnTo>
                  <a:pt x="37706" y="127114"/>
                </a:lnTo>
                <a:lnTo>
                  <a:pt x="39192" y="127342"/>
                </a:lnTo>
                <a:lnTo>
                  <a:pt x="39017" y="127203"/>
                </a:lnTo>
                <a:lnTo>
                  <a:pt x="38740" y="127190"/>
                </a:lnTo>
                <a:lnTo>
                  <a:pt x="37782" y="126822"/>
                </a:lnTo>
                <a:close/>
              </a:path>
              <a:path w="69850" h="127635">
                <a:moveTo>
                  <a:pt x="38778" y="127192"/>
                </a:moveTo>
                <a:lnTo>
                  <a:pt x="39017" y="127203"/>
                </a:lnTo>
                <a:lnTo>
                  <a:pt x="38778" y="127192"/>
                </a:lnTo>
                <a:close/>
              </a:path>
              <a:path w="69850" h="127635">
                <a:moveTo>
                  <a:pt x="39583" y="125398"/>
                </a:moveTo>
                <a:lnTo>
                  <a:pt x="38778" y="127192"/>
                </a:lnTo>
                <a:lnTo>
                  <a:pt x="39017" y="127203"/>
                </a:lnTo>
                <a:lnTo>
                  <a:pt x="38990" y="126725"/>
                </a:lnTo>
                <a:lnTo>
                  <a:pt x="39583" y="125398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04" y="126725"/>
                </a:lnTo>
                <a:lnTo>
                  <a:pt x="38023" y="125856"/>
                </a:lnTo>
                <a:close/>
              </a:path>
              <a:path w="69850" h="127635">
                <a:moveTo>
                  <a:pt x="44189" y="115087"/>
                </a:moveTo>
                <a:lnTo>
                  <a:pt x="39583" y="125398"/>
                </a:lnTo>
                <a:lnTo>
                  <a:pt x="44021" y="115515"/>
                </a:lnTo>
                <a:lnTo>
                  <a:pt x="44189" y="115087"/>
                </a:lnTo>
                <a:close/>
              </a:path>
              <a:path w="69850" h="127635">
                <a:moveTo>
                  <a:pt x="48559" y="103899"/>
                </a:moveTo>
                <a:lnTo>
                  <a:pt x="44189" y="115087"/>
                </a:lnTo>
                <a:lnTo>
                  <a:pt x="44504" y="114381"/>
                </a:lnTo>
                <a:lnTo>
                  <a:pt x="48559" y="103899"/>
                </a:lnTo>
                <a:close/>
              </a:path>
              <a:path w="69850" h="127635">
                <a:moveTo>
                  <a:pt x="61418" y="41161"/>
                </a:moveTo>
                <a:lnTo>
                  <a:pt x="56020" y="79136"/>
                </a:lnTo>
                <a:lnTo>
                  <a:pt x="48683" y="103576"/>
                </a:lnTo>
                <a:lnTo>
                  <a:pt x="49460" y="101568"/>
                </a:lnTo>
                <a:lnTo>
                  <a:pt x="53645" y="88784"/>
                </a:lnTo>
                <a:lnTo>
                  <a:pt x="56996" y="76191"/>
                </a:lnTo>
                <a:lnTo>
                  <a:pt x="59450" y="63948"/>
                </a:lnTo>
                <a:lnTo>
                  <a:pt x="60945" y="52218"/>
                </a:lnTo>
                <a:lnTo>
                  <a:pt x="61418" y="41161"/>
                </a:lnTo>
                <a:close/>
              </a:path>
              <a:path w="69850" h="127635">
                <a:moveTo>
                  <a:pt x="43638" y="77000"/>
                </a:moveTo>
                <a:lnTo>
                  <a:pt x="33883" y="77000"/>
                </a:lnTo>
                <a:lnTo>
                  <a:pt x="34353" y="77152"/>
                </a:lnTo>
                <a:lnTo>
                  <a:pt x="38354" y="77254"/>
                </a:lnTo>
                <a:lnTo>
                  <a:pt x="38417" y="84594"/>
                </a:lnTo>
                <a:lnTo>
                  <a:pt x="39622" y="85511"/>
                </a:lnTo>
                <a:lnTo>
                  <a:pt x="43638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577079" y="5876620"/>
            <a:ext cx="69481" cy="12734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588954" y="5876696"/>
            <a:ext cx="58102" cy="12734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724544" y="5799350"/>
            <a:ext cx="226060" cy="228600"/>
          </a:xfrm>
          <a:custGeom>
            <a:avLst/>
            <a:gdLst/>
            <a:ahLst/>
            <a:cxnLst/>
            <a:rect l="l" t="t" r="r" b="b"/>
            <a:pathLst>
              <a:path w="226060" h="228600">
                <a:moveTo>
                  <a:pt x="112758" y="0"/>
                </a:moveTo>
                <a:lnTo>
                  <a:pt x="107956" y="2539"/>
                </a:lnTo>
                <a:lnTo>
                  <a:pt x="95521" y="3809"/>
                </a:lnTo>
                <a:lnTo>
                  <a:pt x="83406" y="6350"/>
                </a:lnTo>
                <a:lnTo>
                  <a:pt x="48924" y="22859"/>
                </a:lnTo>
                <a:lnTo>
                  <a:pt x="20397" y="50800"/>
                </a:lnTo>
                <a:lnTo>
                  <a:pt x="2170" y="96519"/>
                </a:lnTo>
                <a:lnTo>
                  <a:pt x="0" y="127000"/>
                </a:lnTo>
                <a:lnTo>
                  <a:pt x="2082" y="140969"/>
                </a:lnTo>
                <a:lnTo>
                  <a:pt x="16745" y="176529"/>
                </a:lnTo>
                <a:lnTo>
                  <a:pt x="51822" y="212089"/>
                </a:lnTo>
                <a:lnTo>
                  <a:pt x="87356" y="226059"/>
                </a:lnTo>
                <a:lnTo>
                  <a:pt x="100682" y="228599"/>
                </a:lnTo>
                <a:lnTo>
                  <a:pt x="127571" y="228599"/>
                </a:lnTo>
                <a:lnTo>
                  <a:pt x="140096" y="226059"/>
                </a:lnTo>
                <a:lnTo>
                  <a:pt x="152205" y="222249"/>
                </a:lnTo>
                <a:lnTo>
                  <a:pt x="163871" y="217169"/>
                </a:lnTo>
                <a:lnTo>
                  <a:pt x="175065" y="209549"/>
                </a:lnTo>
                <a:lnTo>
                  <a:pt x="181577" y="205739"/>
                </a:lnTo>
                <a:lnTo>
                  <a:pt x="52485" y="205739"/>
                </a:lnTo>
                <a:lnTo>
                  <a:pt x="51925" y="204469"/>
                </a:lnTo>
                <a:lnTo>
                  <a:pt x="50973" y="204469"/>
                </a:lnTo>
                <a:lnTo>
                  <a:pt x="50871" y="173989"/>
                </a:lnTo>
                <a:lnTo>
                  <a:pt x="50849" y="158749"/>
                </a:lnTo>
                <a:lnTo>
                  <a:pt x="50795" y="143509"/>
                </a:lnTo>
                <a:lnTo>
                  <a:pt x="39720" y="143509"/>
                </a:lnTo>
                <a:lnTo>
                  <a:pt x="39822" y="81279"/>
                </a:lnTo>
                <a:lnTo>
                  <a:pt x="40673" y="77469"/>
                </a:lnTo>
                <a:lnTo>
                  <a:pt x="218973" y="77469"/>
                </a:lnTo>
                <a:lnTo>
                  <a:pt x="217256" y="73659"/>
                </a:lnTo>
                <a:lnTo>
                  <a:pt x="216849" y="72389"/>
                </a:lnTo>
                <a:lnTo>
                  <a:pt x="73821" y="72389"/>
                </a:lnTo>
                <a:lnTo>
                  <a:pt x="62720" y="68579"/>
                </a:lnTo>
                <a:lnTo>
                  <a:pt x="55182" y="58419"/>
                </a:lnTo>
                <a:lnTo>
                  <a:pt x="53109" y="41909"/>
                </a:lnTo>
                <a:lnTo>
                  <a:pt x="61331" y="30479"/>
                </a:lnTo>
                <a:lnTo>
                  <a:pt x="74633" y="26669"/>
                </a:lnTo>
                <a:lnTo>
                  <a:pt x="182520" y="26669"/>
                </a:lnTo>
                <a:lnTo>
                  <a:pt x="174814" y="21589"/>
                </a:lnTo>
                <a:lnTo>
                  <a:pt x="139366" y="6350"/>
                </a:lnTo>
                <a:lnTo>
                  <a:pt x="112758" y="2539"/>
                </a:lnTo>
                <a:lnTo>
                  <a:pt x="112758" y="0"/>
                </a:lnTo>
                <a:close/>
              </a:path>
              <a:path w="226060" h="228600">
                <a:moveTo>
                  <a:pt x="51925" y="204469"/>
                </a:moveTo>
                <a:lnTo>
                  <a:pt x="52485" y="205739"/>
                </a:lnTo>
                <a:lnTo>
                  <a:pt x="51925" y="204469"/>
                </a:lnTo>
                <a:close/>
              </a:path>
              <a:path w="226060" h="228600">
                <a:moveTo>
                  <a:pt x="73031" y="184557"/>
                </a:moveTo>
                <a:lnTo>
                  <a:pt x="72791" y="205739"/>
                </a:lnTo>
                <a:lnTo>
                  <a:pt x="72955" y="193039"/>
                </a:lnTo>
                <a:lnTo>
                  <a:pt x="73031" y="184557"/>
                </a:lnTo>
                <a:close/>
              </a:path>
              <a:path w="226060" h="228600">
                <a:moveTo>
                  <a:pt x="77857" y="162559"/>
                </a:moveTo>
                <a:lnTo>
                  <a:pt x="73210" y="162559"/>
                </a:lnTo>
                <a:lnTo>
                  <a:pt x="72955" y="193039"/>
                </a:lnTo>
                <a:lnTo>
                  <a:pt x="72791" y="205739"/>
                </a:lnTo>
                <a:lnTo>
                  <a:pt x="78735" y="205739"/>
                </a:lnTo>
                <a:lnTo>
                  <a:pt x="77249" y="204469"/>
                </a:lnTo>
                <a:lnTo>
                  <a:pt x="77468" y="204469"/>
                </a:lnTo>
                <a:lnTo>
                  <a:pt x="77646" y="195579"/>
                </a:lnTo>
                <a:lnTo>
                  <a:pt x="77770" y="179080"/>
                </a:lnTo>
                <a:lnTo>
                  <a:pt x="77857" y="162559"/>
                </a:lnTo>
                <a:close/>
              </a:path>
              <a:path w="226060" h="228600">
                <a:moveTo>
                  <a:pt x="77468" y="204469"/>
                </a:moveTo>
                <a:lnTo>
                  <a:pt x="77249" y="204469"/>
                </a:lnTo>
                <a:lnTo>
                  <a:pt x="78735" y="205739"/>
                </a:lnTo>
                <a:lnTo>
                  <a:pt x="77468" y="204469"/>
                </a:lnTo>
                <a:close/>
              </a:path>
              <a:path w="226060" h="228600">
                <a:moveTo>
                  <a:pt x="129344" y="143509"/>
                </a:moveTo>
                <a:lnTo>
                  <a:pt x="98979" y="143509"/>
                </a:lnTo>
                <a:lnTo>
                  <a:pt x="98877" y="205739"/>
                </a:lnTo>
                <a:lnTo>
                  <a:pt x="129738" y="205739"/>
                </a:lnTo>
                <a:lnTo>
                  <a:pt x="129370" y="204469"/>
                </a:lnTo>
                <a:lnTo>
                  <a:pt x="129344" y="143509"/>
                </a:lnTo>
                <a:close/>
              </a:path>
              <a:path w="226060" h="228600">
                <a:moveTo>
                  <a:pt x="151584" y="184573"/>
                </a:moveTo>
                <a:lnTo>
                  <a:pt x="151341" y="205739"/>
                </a:lnTo>
                <a:lnTo>
                  <a:pt x="151507" y="193039"/>
                </a:lnTo>
                <a:lnTo>
                  <a:pt x="151584" y="184573"/>
                </a:lnTo>
                <a:close/>
              </a:path>
              <a:path w="226060" h="228600">
                <a:moveTo>
                  <a:pt x="156404" y="162559"/>
                </a:moveTo>
                <a:lnTo>
                  <a:pt x="151771" y="162559"/>
                </a:lnTo>
                <a:lnTo>
                  <a:pt x="151507" y="193039"/>
                </a:lnTo>
                <a:lnTo>
                  <a:pt x="151341" y="205739"/>
                </a:lnTo>
                <a:lnTo>
                  <a:pt x="157284" y="205739"/>
                </a:lnTo>
                <a:lnTo>
                  <a:pt x="155798" y="204469"/>
                </a:lnTo>
                <a:lnTo>
                  <a:pt x="156017" y="204469"/>
                </a:lnTo>
                <a:lnTo>
                  <a:pt x="156175" y="195579"/>
                </a:lnTo>
                <a:lnTo>
                  <a:pt x="156285" y="184149"/>
                </a:lnTo>
                <a:lnTo>
                  <a:pt x="156404" y="162559"/>
                </a:lnTo>
                <a:close/>
              </a:path>
              <a:path w="226060" h="228600">
                <a:moveTo>
                  <a:pt x="156017" y="204469"/>
                </a:moveTo>
                <a:lnTo>
                  <a:pt x="155798" y="204469"/>
                </a:lnTo>
                <a:lnTo>
                  <a:pt x="157284" y="205739"/>
                </a:lnTo>
                <a:lnTo>
                  <a:pt x="156017" y="204469"/>
                </a:lnTo>
                <a:close/>
              </a:path>
              <a:path w="226060" h="228600">
                <a:moveTo>
                  <a:pt x="218973" y="77469"/>
                </a:moveTo>
                <a:lnTo>
                  <a:pt x="187574" y="77469"/>
                </a:lnTo>
                <a:lnTo>
                  <a:pt x="188069" y="80009"/>
                </a:lnTo>
                <a:lnTo>
                  <a:pt x="187993" y="143509"/>
                </a:lnTo>
                <a:lnTo>
                  <a:pt x="177528" y="143509"/>
                </a:lnTo>
                <a:lnTo>
                  <a:pt x="177426" y="205739"/>
                </a:lnTo>
                <a:lnTo>
                  <a:pt x="181577" y="205739"/>
                </a:lnTo>
                <a:lnTo>
                  <a:pt x="185757" y="201929"/>
                </a:lnTo>
                <a:lnTo>
                  <a:pt x="195918" y="193039"/>
                </a:lnTo>
                <a:lnTo>
                  <a:pt x="220058" y="151129"/>
                </a:lnTo>
                <a:lnTo>
                  <a:pt x="221851" y="143509"/>
                </a:lnTo>
                <a:lnTo>
                  <a:pt x="223287" y="138429"/>
                </a:lnTo>
                <a:lnTo>
                  <a:pt x="225242" y="123189"/>
                </a:lnTo>
                <a:lnTo>
                  <a:pt x="225847" y="109219"/>
                </a:lnTo>
                <a:lnTo>
                  <a:pt x="224381" y="96519"/>
                </a:lnTo>
                <a:lnTo>
                  <a:pt x="221531" y="85089"/>
                </a:lnTo>
                <a:lnTo>
                  <a:pt x="218973" y="77469"/>
                </a:lnTo>
                <a:close/>
              </a:path>
              <a:path w="226060" h="228600">
                <a:moveTo>
                  <a:pt x="50849" y="158749"/>
                </a:moveTo>
                <a:lnTo>
                  <a:pt x="51014" y="204469"/>
                </a:lnTo>
                <a:lnTo>
                  <a:pt x="50849" y="158749"/>
                </a:lnTo>
                <a:close/>
              </a:path>
              <a:path w="226060" h="228600">
                <a:moveTo>
                  <a:pt x="156446" y="154939"/>
                </a:moveTo>
                <a:lnTo>
                  <a:pt x="151976" y="154939"/>
                </a:lnTo>
                <a:lnTo>
                  <a:pt x="151871" y="158749"/>
                </a:lnTo>
                <a:lnTo>
                  <a:pt x="151746" y="165099"/>
                </a:lnTo>
                <a:lnTo>
                  <a:pt x="151629" y="179276"/>
                </a:lnTo>
                <a:lnTo>
                  <a:pt x="151771" y="162559"/>
                </a:lnTo>
                <a:lnTo>
                  <a:pt x="156404" y="162559"/>
                </a:lnTo>
                <a:lnTo>
                  <a:pt x="156446" y="154939"/>
                </a:lnTo>
                <a:close/>
              </a:path>
              <a:path w="226060" h="228600">
                <a:moveTo>
                  <a:pt x="77897" y="154939"/>
                </a:moveTo>
                <a:lnTo>
                  <a:pt x="73426" y="154939"/>
                </a:lnTo>
                <a:lnTo>
                  <a:pt x="73206" y="162559"/>
                </a:lnTo>
                <a:lnTo>
                  <a:pt x="73075" y="179080"/>
                </a:lnTo>
                <a:lnTo>
                  <a:pt x="73210" y="162559"/>
                </a:lnTo>
                <a:lnTo>
                  <a:pt x="77857" y="162559"/>
                </a:lnTo>
                <a:lnTo>
                  <a:pt x="77897" y="154939"/>
                </a:lnTo>
                <a:close/>
              </a:path>
              <a:path w="226060" h="228600">
                <a:moveTo>
                  <a:pt x="119222" y="77469"/>
                </a:moveTo>
                <a:lnTo>
                  <a:pt x="109050" y="77469"/>
                </a:lnTo>
                <a:lnTo>
                  <a:pt x="109520" y="80009"/>
                </a:lnTo>
                <a:lnTo>
                  <a:pt x="109443" y="143509"/>
                </a:lnTo>
                <a:lnTo>
                  <a:pt x="118270" y="143509"/>
                </a:lnTo>
                <a:lnTo>
                  <a:pt x="118371" y="81279"/>
                </a:lnTo>
                <a:lnTo>
                  <a:pt x="119222" y="77469"/>
                </a:lnTo>
                <a:close/>
              </a:path>
              <a:path w="226060" h="228600">
                <a:moveTo>
                  <a:pt x="188069" y="80009"/>
                </a:moveTo>
                <a:lnTo>
                  <a:pt x="188066" y="82550"/>
                </a:lnTo>
                <a:lnTo>
                  <a:pt x="188069" y="80009"/>
                </a:lnTo>
                <a:close/>
              </a:path>
              <a:path w="226060" h="228600">
                <a:moveTo>
                  <a:pt x="44584" y="77469"/>
                </a:moveTo>
                <a:lnTo>
                  <a:pt x="40673" y="77469"/>
                </a:lnTo>
                <a:lnTo>
                  <a:pt x="39822" y="81279"/>
                </a:lnTo>
                <a:lnTo>
                  <a:pt x="44584" y="774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74633" y="26669"/>
                </a:lnTo>
                <a:lnTo>
                  <a:pt x="61331" y="30479"/>
                </a:lnTo>
                <a:lnTo>
                  <a:pt x="53109" y="41909"/>
                </a:lnTo>
                <a:lnTo>
                  <a:pt x="55182" y="58419"/>
                </a:lnTo>
                <a:lnTo>
                  <a:pt x="62720" y="68579"/>
                </a:lnTo>
                <a:lnTo>
                  <a:pt x="73821" y="72389"/>
                </a:lnTo>
                <a:lnTo>
                  <a:pt x="78481" y="26669"/>
                </a:lnTo>
                <a:close/>
              </a:path>
              <a:path w="226060" h="228600">
                <a:moveTo>
                  <a:pt x="97480" y="49529"/>
                </a:moveTo>
                <a:lnTo>
                  <a:pt x="74633" y="72389"/>
                </a:lnTo>
                <a:lnTo>
                  <a:pt x="87931" y="68579"/>
                </a:lnTo>
                <a:lnTo>
                  <a:pt x="96153" y="57150"/>
                </a:lnTo>
                <a:lnTo>
                  <a:pt x="97480" y="49529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78481" y="26669"/>
                </a:lnTo>
                <a:lnTo>
                  <a:pt x="82113" y="27939"/>
                </a:lnTo>
                <a:lnTo>
                  <a:pt x="97480" y="49529"/>
                </a:lnTo>
                <a:lnTo>
                  <a:pt x="96153" y="57150"/>
                </a:lnTo>
                <a:lnTo>
                  <a:pt x="87931" y="68579"/>
                </a:lnTo>
                <a:lnTo>
                  <a:pt x="74633" y="72389"/>
                </a:lnTo>
                <a:lnTo>
                  <a:pt x="152370" y="72389"/>
                </a:lnTo>
                <a:lnTo>
                  <a:pt x="141275" y="68579"/>
                </a:lnTo>
                <a:lnTo>
                  <a:pt x="133734" y="58419"/>
                </a:lnTo>
                <a:lnTo>
                  <a:pt x="131660" y="41909"/>
                </a:lnTo>
                <a:lnTo>
                  <a:pt x="139886" y="30479"/>
                </a:lnTo>
                <a:lnTo>
                  <a:pt x="153182" y="26669"/>
                </a:lnTo>
                <a:close/>
              </a:path>
              <a:path w="226060" h="228600">
                <a:moveTo>
                  <a:pt x="153182" y="26669"/>
                </a:moveTo>
                <a:lnTo>
                  <a:pt x="139886" y="30479"/>
                </a:lnTo>
                <a:lnTo>
                  <a:pt x="131660" y="41909"/>
                </a:lnTo>
                <a:lnTo>
                  <a:pt x="133734" y="58419"/>
                </a:lnTo>
                <a:lnTo>
                  <a:pt x="141275" y="68579"/>
                </a:lnTo>
                <a:lnTo>
                  <a:pt x="152370" y="72389"/>
                </a:lnTo>
                <a:lnTo>
                  <a:pt x="153182" y="72390"/>
                </a:lnTo>
                <a:lnTo>
                  <a:pt x="153182" y="26669"/>
                </a:lnTo>
                <a:close/>
              </a:path>
              <a:path w="226060" h="228600">
                <a:moveTo>
                  <a:pt x="174963" y="41909"/>
                </a:moveTo>
                <a:lnTo>
                  <a:pt x="153182" y="72389"/>
                </a:lnTo>
                <a:lnTo>
                  <a:pt x="166480" y="68579"/>
                </a:lnTo>
                <a:lnTo>
                  <a:pt x="174703" y="57150"/>
                </a:lnTo>
                <a:lnTo>
                  <a:pt x="176029" y="49529"/>
                </a:lnTo>
                <a:lnTo>
                  <a:pt x="175890" y="46989"/>
                </a:lnTo>
                <a:lnTo>
                  <a:pt x="175483" y="44450"/>
                </a:lnTo>
                <a:lnTo>
                  <a:pt x="174963" y="41909"/>
                </a:lnTo>
                <a:close/>
              </a:path>
              <a:path w="226060" h="228600">
                <a:moveTo>
                  <a:pt x="196446" y="40639"/>
                </a:moveTo>
                <a:lnTo>
                  <a:pt x="174166" y="40639"/>
                </a:lnTo>
                <a:lnTo>
                  <a:pt x="174963" y="41909"/>
                </a:lnTo>
                <a:lnTo>
                  <a:pt x="175483" y="44450"/>
                </a:lnTo>
                <a:lnTo>
                  <a:pt x="175890" y="46989"/>
                </a:lnTo>
                <a:lnTo>
                  <a:pt x="176029" y="49529"/>
                </a:lnTo>
                <a:lnTo>
                  <a:pt x="174703" y="57150"/>
                </a:lnTo>
                <a:lnTo>
                  <a:pt x="166480" y="68579"/>
                </a:lnTo>
                <a:lnTo>
                  <a:pt x="153182" y="72389"/>
                </a:lnTo>
                <a:lnTo>
                  <a:pt x="216849" y="72389"/>
                </a:lnTo>
                <a:lnTo>
                  <a:pt x="211515" y="62229"/>
                </a:lnTo>
                <a:lnTo>
                  <a:pt x="204266" y="50800"/>
                </a:lnTo>
                <a:lnTo>
                  <a:pt x="196446" y="40639"/>
                </a:lnTo>
                <a:close/>
              </a:path>
              <a:path w="226060" h="228600">
                <a:moveTo>
                  <a:pt x="194170" y="38100"/>
                </a:moveTo>
                <a:lnTo>
                  <a:pt x="172728" y="38100"/>
                </a:lnTo>
                <a:lnTo>
                  <a:pt x="173769" y="39369"/>
                </a:lnTo>
                <a:lnTo>
                  <a:pt x="173578" y="39369"/>
                </a:lnTo>
                <a:lnTo>
                  <a:pt x="173947" y="40639"/>
                </a:lnTo>
                <a:lnTo>
                  <a:pt x="174963" y="41909"/>
                </a:lnTo>
                <a:lnTo>
                  <a:pt x="174166" y="40639"/>
                </a:lnTo>
                <a:lnTo>
                  <a:pt x="196446" y="40639"/>
                </a:lnTo>
                <a:lnTo>
                  <a:pt x="195468" y="39369"/>
                </a:lnTo>
                <a:lnTo>
                  <a:pt x="194170" y="38100"/>
                </a:lnTo>
                <a:close/>
              </a:path>
              <a:path w="226060" h="228600">
                <a:moveTo>
                  <a:pt x="85694" y="29209"/>
                </a:moveTo>
                <a:lnTo>
                  <a:pt x="96350" y="39369"/>
                </a:lnTo>
                <a:lnTo>
                  <a:pt x="91905" y="33019"/>
                </a:lnTo>
                <a:lnTo>
                  <a:pt x="85694" y="29209"/>
                </a:lnTo>
                <a:close/>
              </a:path>
              <a:path w="226060" h="228600">
                <a:moveTo>
                  <a:pt x="182520" y="26669"/>
                </a:moveTo>
                <a:lnTo>
                  <a:pt x="157170" y="26669"/>
                </a:lnTo>
                <a:lnTo>
                  <a:pt x="160916" y="27939"/>
                </a:lnTo>
                <a:lnTo>
                  <a:pt x="164210" y="29209"/>
                </a:lnTo>
                <a:lnTo>
                  <a:pt x="167698" y="31750"/>
                </a:lnTo>
                <a:lnTo>
                  <a:pt x="170099" y="34289"/>
                </a:lnTo>
                <a:lnTo>
                  <a:pt x="172156" y="36829"/>
                </a:lnTo>
                <a:lnTo>
                  <a:pt x="172677" y="38100"/>
                </a:lnTo>
                <a:lnTo>
                  <a:pt x="173578" y="39369"/>
                </a:lnTo>
                <a:lnTo>
                  <a:pt x="172728" y="38100"/>
                </a:lnTo>
                <a:lnTo>
                  <a:pt x="194170" y="38100"/>
                </a:lnTo>
                <a:lnTo>
                  <a:pt x="185080" y="29209"/>
                </a:lnTo>
                <a:lnTo>
                  <a:pt x="182520" y="26669"/>
                </a:lnTo>
                <a:close/>
              </a:path>
              <a:path w="226060" h="228600">
                <a:moveTo>
                  <a:pt x="157170" y="26669"/>
                </a:moveTo>
                <a:lnTo>
                  <a:pt x="170099" y="34289"/>
                </a:lnTo>
                <a:lnTo>
                  <a:pt x="167698" y="31750"/>
                </a:lnTo>
                <a:lnTo>
                  <a:pt x="164168" y="29209"/>
                </a:lnTo>
                <a:lnTo>
                  <a:pt x="160916" y="27939"/>
                </a:lnTo>
                <a:lnTo>
                  <a:pt x="157170" y="26669"/>
                </a:lnTo>
                <a:close/>
              </a:path>
              <a:path w="226060" h="228600">
                <a:moveTo>
                  <a:pt x="78481" y="26669"/>
                </a:moveTo>
                <a:lnTo>
                  <a:pt x="82088" y="27939"/>
                </a:lnTo>
                <a:lnTo>
                  <a:pt x="78481" y="26669"/>
                </a:lnTo>
                <a:close/>
              </a:path>
            </a:pathLst>
          </a:custGeom>
          <a:solidFill>
            <a:srgbClr val="B0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724544" y="5798400"/>
            <a:ext cx="225847" cy="22954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4718126" y="5795492"/>
            <a:ext cx="238760" cy="238760"/>
          </a:xfrm>
          <a:custGeom>
            <a:avLst/>
            <a:gdLst/>
            <a:ahLst/>
            <a:cxnLst/>
            <a:rect l="l" t="t" r="r" b="b"/>
            <a:pathLst>
              <a:path w="238760" h="238760">
                <a:moveTo>
                  <a:pt x="115171" y="66"/>
                </a:moveTo>
                <a:lnTo>
                  <a:pt x="73405" y="9106"/>
                </a:lnTo>
                <a:lnTo>
                  <a:pt x="38549" y="31416"/>
                </a:lnTo>
                <a:lnTo>
                  <a:pt x="13436" y="64162"/>
                </a:lnTo>
                <a:lnTo>
                  <a:pt x="896" y="104513"/>
                </a:lnTo>
                <a:lnTo>
                  <a:pt x="0" y="119164"/>
                </a:lnTo>
                <a:lnTo>
                  <a:pt x="67" y="123168"/>
                </a:lnTo>
                <a:lnTo>
                  <a:pt x="9121" y="164928"/>
                </a:lnTo>
                <a:lnTo>
                  <a:pt x="31436" y="199780"/>
                </a:lnTo>
                <a:lnTo>
                  <a:pt x="64182" y="224892"/>
                </a:lnTo>
                <a:lnTo>
                  <a:pt x="104528" y="237431"/>
                </a:lnTo>
                <a:lnTo>
                  <a:pt x="119176" y="238328"/>
                </a:lnTo>
                <a:lnTo>
                  <a:pt x="119176" y="235381"/>
                </a:lnTo>
                <a:lnTo>
                  <a:pt x="144734" y="235381"/>
                </a:lnTo>
                <a:lnTo>
                  <a:pt x="154174" y="233071"/>
                </a:lnTo>
                <a:lnTo>
                  <a:pt x="155807" y="232458"/>
                </a:lnTo>
                <a:lnTo>
                  <a:pt x="117293" y="232458"/>
                </a:lnTo>
                <a:lnTo>
                  <a:pt x="104385" y="231506"/>
                </a:lnTo>
                <a:lnTo>
                  <a:pt x="56889" y="213400"/>
                </a:lnTo>
                <a:lnTo>
                  <a:pt x="28470" y="187043"/>
                </a:lnTo>
                <a:lnTo>
                  <a:pt x="8662" y="141078"/>
                </a:lnTo>
                <a:lnTo>
                  <a:pt x="6099" y="111895"/>
                </a:lnTo>
                <a:lnTo>
                  <a:pt x="7566" y="99844"/>
                </a:lnTo>
                <a:lnTo>
                  <a:pt x="27682" y="53925"/>
                </a:lnTo>
                <a:lnTo>
                  <a:pt x="57125" y="24310"/>
                </a:lnTo>
                <a:lnTo>
                  <a:pt x="92573" y="8968"/>
                </a:lnTo>
                <a:lnTo>
                  <a:pt x="119176" y="5829"/>
                </a:lnTo>
                <a:lnTo>
                  <a:pt x="115171" y="66"/>
                </a:lnTo>
                <a:close/>
              </a:path>
              <a:path w="238760" h="238760">
                <a:moveTo>
                  <a:pt x="144734" y="235381"/>
                </a:moveTo>
                <a:lnTo>
                  <a:pt x="119176" y="235381"/>
                </a:lnTo>
                <a:lnTo>
                  <a:pt x="126402" y="238109"/>
                </a:lnTo>
                <a:lnTo>
                  <a:pt x="140568" y="236401"/>
                </a:lnTo>
                <a:lnTo>
                  <a:pt x="144734" y="235381"/>
                </a:lnTo>
                <a:close/>
              </a:path>
              <a:path w="238760" h="238760">
                <a:moveTo>
                  <a:pt x="119176" y="0"/>
                </a:moveTo>
                <a:lnTo>
                  <a:pt x="121995" y="5863"/>
                </a:lnTo>
                <a:lnTo>
                  <a:pt x="134755" y="6906"/>
                </a:lnTo>
                <a:lnTo>
                  <a:pt x="147148" y="9389"/>
                </a:lnTo>
                <a:lnTo>
                  <a:pt x="181957" y="25332"/>
                </a:lnTo>
                <a:lnTo>
                  <a:pt x="210415" y="51969"/>
                </a:lnTo>
                <a:lnTo>
                  <a:pt x="229735" y="98023"/>
                </a:lnTo>
                <a:lnTo>
                  <a:pt x="232183" y="127608"/>
                </a:lnTo>
                <a:lnTo>
                  <a:pt x="230604" y="139471"/>
                </a:lnTo>
                <a:lnTo>
                  <a:pt x="209986" y="185077"/>
                </a:lnTo>
                <a:lnTo>
                  <a:pt x="180129" y="214683"/>
                </a:lnTo>
                <a:lnTo>
                  <a:pt x="144596" y="229450"/>
                </a:lnTo>
                <a:lnTo>
                  <a:pt x="117293" y="232458"/>
                </a:lnTo>
                <a:lnTo>
                  <a:pt x="155807" y="232458"/>
                </a:lnTo>
                <a:lnTo>
                  <a:pt x="190628" y="214254"/>
                </a:lnTo>
                <a:lnTo>
                  <a:pt x="218442" y="184084"/>
                </a:lnTo>
                <a:lnTo>
                  <a:pt x="234919" y="144990"/>
                </a:lnTo>
                <a:lnTo>
                  <a:pt x="238275" y="115168"/>
                </a:lnTo>
                <a:lnTo>
                  <a:pt x="236911" y="100649"/>
                </a:lnTo>
                <a:lnTo>
                  <a:pt x="223135" y="60864"/>
                </a:lnTo>
                <a:lnTo>
                  <a:pt x="197032" y="28939"/>
                </a:lnTo>
                <a:lnTo>
                  <a:pt x="161435" y="7706"/>
                </a:lnTo>
                <a:lnTo>
                  <a:pt x="133828" y="891"/>
                </a:lnTo>
                <a:lnTo>
                  <a:pt x="119176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776330" y="5825490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5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5" y="45540"/>
                </a:lnTo>
                <a:close/>
              </a:path>
              <a:path w="39370" h="45720">
                <a:moveTo>
                  <a:pt x="8770" y="40387"/>
                </a:moveTo>
                <a:lnTo>
                  <a:pt x="8356" y="40474"/>
                </a:lnTo>
                <a:lnTo>
                  <a:pt x="12115" y="43586"/>
                </a:lnTo>
                <a:lnTo>
                  <a:pt x="16929" y="45504"/>
                </a:lnTo>
                <a:lnTo>
                  <a:pt x="22161" y="45656"/>
                </a:lnTo>
                <a:lnTo>
                  <a:pt x="22405" y="45540"/>
                </a:lnTo>
                <a:lnTo>
                  <a:pt x="9549" y="41418"/>
                </a:lnTo>
                <a:lnTo>
                  <a:pt x="8770" y="40387"/>
                </a:lnTo>
                <a:close/>
              </a:path>
              <a:path w="39370" h="45720">
                <a:moveTo>
                  <a:pt x="30514" y="38299"/>
                </a:moveTo>
                <a:lnTo>
                  <a:pt x="27892" y="41816"/>
                </a:lnTo>
                <a:lnTo>
                  <a:pt x="30514" y="38299"/>
                </a:lnTo>
                <a:close/>
              </a:path>
              <a:path w="39370" h="45720">
                <a:moveTo>
                  <a:pt x="26695" y="0"/>
                </a:moveTo>
                <a:lnTo>
                  <a:pt x="15160" y="1323"/>
                </a:lnTo>
                <a:lnTo>
                  <a:pt x="4265" y="9543"/>
                </a:lnTo>
                <a:lnTo>
                  <a:pt x="0" y="22834"/>
                </a:lnTo>
                <a:lnTo>
                  <a:pt x="1326" y="30528"/>
                </a:lnTo>
                <a:lnTo>
                  <a:pt x="8770" y="40387"/>
                </a:lnTo>
                <a:lnTo>
                  <a:pt x="11963" y="39712"/>
                </a:lnTo>
                <a:lnTo>
                  <a:pt x="15455" y="38696"/>
                </a:lnTo>
                <a:lnTo>
                  <a:pt x="23599" y="34480"/>
                </a:lnTo>
                <a:lnTo>
                  <a:pt x="31580" y="25664"/>
                </a:lnTo>
                <a:lnTo>
                  <a:pt x="35211" y="14459"/>
                </a:lnTo>
                <a:lnTo>
                  <a:pt x="33154" y="2628"/>
                </a:lnTo>
                <a:lnTo>
                  <a:pt x="33141" y="2438"/>
                </a:lnTo>
                <a:lnTo>
                  <a:pt x="30327" y="952"/>
                </a:lnTo>
                <a:lnTo>
                  <a:pt x="26695" y="0"/>
                </a:lnTo>
                <a:close/>
              </a:path>
              <a:path w="39370" h="45720">
                <a:moveTo>
                  <a:pt x="35567" y="31463"/>
                </a:moveTo>
                <a:lnTo>
                  <a:pt x="30514" y="38299"/>
                </a:lnTo>
                <a:lnTo>
                  <a:pt x="35543" y="31554"/>
                </a:lnTo>
                <a:close/>
              </a:path>
              <a:path w="39370" h="45720">
                <a:moveTo>
                  <a:pt x="38971" y="18891"/>
                </a:moveTo>
                <a:lnTo>
                  <a:pt x="35567" y="31463"/>
                </a:lnTo>
                <a:lnTo>
                  <a:pt x="35839" y="31095"/>
                </a:lnTo>
                <a:lnTo>
                  <a:pt x="38971" y="18891"/>
                </a:lnTo>
                <a:close/>
              </a:path>
              <a:path w="39370" h="45720">
                <a:moveTo>
                  <a:pt x="33141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776330" y="5825490"/>
            <a:ext cx="38971" cy="4568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4764087" y="5876620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37804" y="126725"/>
                </a:moveTo>
                <a:lnTo>
                  <a:pt x="37706" y="127114"/>
                </a:lnTo>
                <a:lnTo>
                  <a:pt x="39192" y="127342"/>
                </a:lnTo>
                <a:lnTo>
                  <a:pt x="39017" y="127203"/>
                </a:lnTo>
                <a:lnTo>
                  <a:pt x="38773" y="127203"/>
                </a:lnTo>
                <a:lnTo>
                  <a:pt x="37782" y="126822"/>
                </a:lnTo>
                <a:close/>
              </a:path>
              <a:path w="69850" h="127635">
                <a:moveTo>
                  <a:pt x="39586" y="125394"/>
                </a:moveTo>
                <a:lnTo>
                  <a:pt x="38773" y="127203"/>
                </a:lnTo>
                <a:lnTo>
                  <a:pt x="39017" y="127203"/>
                </a:lnTo>
                <a:lnTo>
                  <a:pt x="39033" y="126631"/>
                </a:lnTo>
                <a:lnTo>
                  <a:pt x="39586" y="125394"/>
                </a:lnTo>
                <a:close/>
              </a:path>
              <a:path w="69850" h="127635">
                <a:moveTo>
                  <a:pt x="12674" y="125975"/>
                </a:moveTo>
                <a:lnTo>
                  <a:pt x="12089" y="126725"/>
                </a:lnTo>
                <a:lnTo>
                  <a:pt x="12026" y="127000"/>
                </a:lnTo>
                <a:lnTo>
                  <a:pt x="12674" y="125975"/>
                </a:lnTo>
                <a:close/>
              </a:path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291" y="125975"/>
                </a:lnTo>
                <a:lnTo>
                  <a:pt x="11429" y="126631"/>
                </a:lnTo>
                <a:lnTo>
                  <a:pt x="11931" y="126941"/>
                </a:lnTo>
                <a:lnTo>
                  <a:pt x="33883" y="77000"/>
                </a:lnTo>
                <a:lnTo>
                  <a:pt x="43662" y="77000"/>
                </a:lnTo>
                <a:lnTo>
                  <a:pt x="55293" y="38626"/>
                </a:lnTo>
                <a:lnTo>
                  <a:pt x="56690" y="13256"/>
                </a:lnTo>
                <a:lnTo>
                  <a:pt x="55486" y="76"/>
                </a:lnTo>
                <a:lnTo>
                  <a:pt x="69507" y="76"/>
                </a:lnTo>
                <a:lnTo>
                  <a:pt x="1130" y="0"/>
                </a:lnTo>
                <a:close/>
              </a:path>
              <a:path w="69850" h="127635">
                <a:moveTo>
                  <a:pt x="33883" y="77000"/>
                </a:moveTo>
                <a:lnTo>
                  <a:pt x="11943" y="126912"/>
                </a:lnTo>
                <a:lnTo>
                  <a:pt x="12717" y="125907"/>
                </a:lnTo>
                <a:lnTo>
                  <a:pt x="33594" y="92913"/>
                </a:lnTo>
                <a:lnTo>
                  <a:pt x="33718" y="77419"/>
                </a:lnTo>
                <a:lnTo>
                  <a:pt x="33883" y="77000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04" y="126725"/>
                </a:lnTo>
                <a:lnTo>
                  <a:pt x="37993" y="125975"/>
                </a:lnTo>
                <a:lnTo>
                  <a:pt x="38029" y="125734"/>
                </a:lnTo>
                <a:close/>
              </a:path>
              <a:path w="69850" h="127635">
                <a:moveTo>
                  <a:pt x="33594" y="92913"/>
                </a:moveTo>
                <a:lnTo>
                  <a:pt x="12674" y="125975"/>
                </a:lnTo>
                <a:lnTo>
                  <a:pt x="19361" y="117406"/>
                </a:lnTo>
                <a:lnTo>
                  <a:pt x="26772" y="107071"/>
                </a:lnTo>
                <a:lnTo>
                  <a:pt x="33565" y="96470"/>
                </a:lnTo>
                <a:lnTo>
                  <a:pt x="33594" y="92913"/>
                </a:lnTo>
                <a:close/>
              </a:path>
              <a:path w="69850" h="127635">
                <a:moveTo>
                  <a:pt x="44197" y="115086"/>
                </a:moveTo>
                <a:lnTo>
                  <a:pt x="39586" y="125394"/>
                </a:lnTo>
                <a:lnTo>
                  <a:pt x="44029" y="115516"/>
                </a:lnTo>
                <a:lnTo>
                  <a:pt x="44197" y="115086"/>
                </a:lnTo>
                <a:close/>
              </a:path>
              <a:path w="69850" h="127635">
                <a:moveTo>
                  <a:pt x="48554" y="103943"/>
                </a:moveTo>
                <a:lnTo>
                  <a:pt x="44197" y="115086"/>
                </a:lnTo>
                <a:lnTo>
                  <a:pt x="44513" y="114380"/>
                </a:lnTo>
                <a:lnTo>
                  <a:pt x="48554" y="103943"/>
                </a:lnTo>
                <a:close/>
              </a:path>
              <a:path w="69850" h="127635">
                <a:moveTo>
                  <a:pt x="61430" y="41164"/>
                </a:moveTo>
                <a:lnTo>
                  <a:pt x="56035" y="79138"/>
                </a:lnTo>
                <a:lnTo>
                  <a:pt x="48697" y="103574"/>
                </a:lnTo>
                <a:lnTo>
                  <a:pt x="49474" y="101567"/>
                </a:lnTo>
                <a:lnTo>
                  <a:pt x="53661" y="88784"/>
                </a:lnTo>
                <a:lnTo>
                  <a:pt x="57012" y="76191"/>
                </a:lnTo>
                <a:lnTo>
                  <a:pt x="59465" y="63949"/>
                </a:lnTo>
                <a:lnTo>
                  <a:pt x="60958" y="52220"/>
                </a:lnTo>
                <a:lnTo>
                  <a:pt x="61430" y="41164"/>
                </a:lnTo>
                <a:close/>
              </a:path>
              <a:path w="69850" h="127635">
                <a:moveTo>
                  <a:pt x="33883" y="77000"/>
                </a:moveTo>
                <a:lnTo>
                  <a:pt x="33718" y="77419"/>
                </a:lnTo>
                <a:lnTo>
                  <a:pt x="33594" y="92913"/>
                </a:lnTo>
                <a:lnTo>
                  <a:pt x="38271" y="85521"/>
                </a:lnTo>
                <a:lnTo>
                  <a:pt x="38353" y="77254"/>
                </a:lnTo>
                <a:lnTo>
                  <a:pt x="34378" y="77152"/>
                </a:lnTo>
                <a:lnTo>
                  <a:pt x="33883" y="77000"/>
                </a:lnTo>
                <a:close/>
              </a:path>
              <a:path w="69850" h="127635">
                <a:moveTo>
                  <a:pt x="43662" y="77000"/>
                </a:moveTo>
                <a:lnTo>
                  <a:pt x="38386" y="85339"/>
                </a:lnTo>
                <a:lnTo>
                  <a:pt x="38398" y="88302"/>
                </a:lnTo>
                <a:lnTo>
                  <a:pt x="39729" y="85339"/>
                </a:lnTo>
                <a:lnTo>
                  <a:pt x="43662" y="77000"/>
                </a:lnTo>
                <a:close/>
              </a:path>
              <a:path w="69850" h="127635">
                <a:moveTo>
                  <a:pt x="43662" y="77000"/>
                </a:moveTo>
                <a:lnTo>
                  <a:pt x="33883" y="77000"/>
                </a:lnTo>
                <a:lnTo>
                  <a:pt x="34378" y="77152"/>
                </a:lnTo>
                <a:lnTo>
                  <a:pt x="38353" y="77254"/>
                </a:lnTo>
                <a:lnTo>
                  <a:pt x="38386" y="85339"/>
                </a:lnTo>
                <a:lnTo>
                  <a:pt x="43662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4764087" y="5876620"/>
            <a:ext cx="69507" cy="12734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4854879" y="5825490"/>
            <a:ext cx="39370" cy="45720"/>
          </a:xfrm>
          <a:custGeom>
            <a:avLst/>
            <a:gdLst/>
            <a:ahLst/>
            <a:cxnLst/>
            <a:rect l="l" t="t" r="r" b="b"/>
            <a:pathLst>
              <a:path w="39370" h="45720">
                <a:moveTo>
                  <a:pt x="22406" y="45540"/>
                </a:moveTo>
                <a:lnTo>
                  <a:pt x="22161" y="45656"/>
                </a:lnTo>
                <a:lnTo>
                  <a:pt x="22847" y="45681"/>
                </a:lnTo>
                <a:lnTo>
                  <a:pt x="22406" y="45540"/>
                </a:lnTo>
                <a:close/>
              </a:path>
              <a:path w="39370" h="45720">
                <a:moveTo>
                  <a:pt x="8773" y="40383"/>
                </a:moveTo>
                <a:lnTo>
                  <a:pt x="8343" y="40474"/>
                </a:lnTo>
                <a:lnTo>
                  <a:pt x="12128" y="43586"/>
                </a:lnTo>
                <a:lnTo>
                  <a:pt x="16903" y="45504"/>
                </a:lnTo>
                <a:lnTo>
                  <a:pt x="22161" y="45656"/>
                </a:lnTo>
                <a:lnTo>
                  <a:pt x="22406" y="45540"/>
                </a:lnTo>
                <a:lnTo>
                  <a:pt x="9554" y="41418"/>
                </a:lnTo>
                <a:lnTo>
                  <a:pt x="8773" y="40383"/>
                </a:lnTo>
                <a:close/>
              </a:path>
              <a:path w="39370" h="45720">
                <a:moveTo>
                  <a:pt x="30509" y="38287"/>
                </a:moveTo>
                <a:lnTo>
                  <a:pt x="27878" y="41817"/>
                </a:lnTo>
                <a:lnTo>
                  <a:pt x="30509" y="38287"/>
                </a:lnTo>
                <a:close/>
              </a:path>
              <a:path w="39370" h="45720">
                <a:moveTo>
                  <a:pt x="26835" y="0"/>
                </a:moveTo>
                <a:lnTo>
                  <a:pt x="15165" y="1323"/>
                </a:lnTo>
                <a:lnTo>
                  <a:pt x="4269" y="9543"/>
                </a:lnTo>
                <a:lnTo>
                  <a:pt x="0" y="22834"/>
                </a:lnTo>
                <a:lnTo>
                  <a:pt x="1327" y="30528"/>
                </a:lnTo>
                <a:lnTo>
                  <a:pt x="8773" y="40383"/>
                </a:lnTo>
                <a:lnTo>
                  <a:pt x="11937" y="39712"/>
                </a:lnTo>
                <a:lnTo>
                  <a:pt x="15468" y="38696"/>
                </a:lnTo>
                <a:lnTo>
                  <a:pt x="23575" y="34503"/>
                </a:lnTo>
                <a:lnTo>
                  <a:pt x="31563" y="25685"/>
                </a:lnTo>
                <a:lnTo>
                  <a:pt x="35203" y="14471"/>
                </a:lnTo>
                <a:lnTo>
                  <a:pt x="33197" y="2806"/>
                </a:lnTo>
                <a:lnTo>
                  <a:pt x="33164" y="2438"/>
                </a:lnTo>
                <a:lnTo>
                  <a:pt x="30581" y="1016"/>
                </a:lnTo>
                <a:lnTo>
                  <a:pt x="26835" y="0"/>
                </a:lnTo>
                <a:close/>
              </a:path>
              <a:path w="39370" h="45720">
                <a:moveTo>
                  <a:pt x="35549" y="31464"/>
                </a:moveTo>
                <a:lnTo>
                  <a:pt x="30509" y="38287"/>
                </a:lnTo>
                <a:lnTo>
                  <a:pt x="35525" y="31554"/>
                </a:lnTo>
                <a:close/>
              </a:path>
              <a:path w="39370" h="45720">
                <a:moveTo>
                  <a:pt x="38958" y="18891"/>
                </a:moveTo>
                <a:lnTo>
                  <a:pt x="35549" y="31464"/>
                </a:lnTo>
                <a:lnTo>
                  <a:pt x="35822" y="31095"/>
                </a:lnTo>
                <a:lnTo>
                  <a:pt x="38958" y="18891"/>
                </a:lnTo>
                <a:close/>
              </a:path>
              <a:path w="39370" h="45720">
                <a:moveTo>
                  <a:pt x="33164" y="2438"/>
                </a:moveTo>
                <a:lnTo>
                  <a:pt x="33832" y="2806"/>
                </a:lnTo>
                <a:lnTo>
                  <a:pt x="33164" y="2438"/>
                </a:lnTo>
                <a:close/>
              </a:path>
              <a:path w="39370" h="45720">
                <a:moveTo>
                  <a:pt x="33164" y="2438"/>
                </a:move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4854879" y="5825490"/>
            <a:ext cx="38958" cy="4568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775961" y="5828119"/>
            <a:ext cx="124612" cy="17592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4842636" y="5876620"/>
            <a:ext cx="69850" cy="127635"/>
          </a:xfrm>
          <a:custGeom>
            <a:avLst/>
            <a:gdLst/>
            <a:ahLst/>
            <a:cxnLst/>
            <a:rect l="l" t="t" r="r" b="b"/>
            <a:pathLst>
              <a:path w="69850" h="127635">
                <a:moveTo>
                  <a:pt x="1130" y="0"/>
                </a:moveTo>
                <a:lnTo>
                  <a:pt x="279" y="3098"/>
                </a:lnTo>
                <a:lnTo>
                  <a:pt x="177" y="65328"/>
                </a:lnTo>
                <a:lnTo>
                  <a:pt x="0" y="65557"/>
                </a:lnTo>
                <a:lnTo>
                  <a:pt x="11252" y="65557"/>
                </a:lnTo>
                <a:lnTo>
                  <a:pt x="11371" y="126822"/>
                </a:lnTo>
                <a:lnTo>
                  <a:pt x="11645" y="127304"/>
                </a:lnTo>
                <a:lnTo>
                  <a:pt x="13601" y="127342"/>
                </a:lnTo>
                <a:lnTo>
                  <a:pt x="12284" y="127203"/>
                </a:lnTo>
                <a:lnTo>
                  <a:pt x="12323" y="127062"/>
                </a:lnTo>
                <a:lnTo>
                  <a:pt x="19350" y="117406"/>
                </a:lnTo>
                <a:lnTo>
                  <a:pt x="26766" y="107071"/>
                </a:lnTo>
                <a:lnTo>
                  <a:pt x="33565" y="96470"/>
                </a:lnTo>
                <a:lnTo>
                  <a:pt x="33668" y="84594"/>
                </a:lnTo>
                <a:lnTo>
                  <a:pt x="33791" y="77254"/>
                </a:lnTo>
                <a:lnTo>
                  <a:pt x="33883" y="77000"/>
                </a:lnTo>
                <a:lnTo>
                  <a:pt x="43638" y="77000"/>
                </a:lnTo>
                <a:lnTo>
                  <a:pt x="44930" y="74261"/>
                </a:lnTo>
                <a:lnTo>
                  <a:pt x="56603" y="26107"/>
                </a:lnTo>
                <a:lnTo>
                  <a:pt x="56701" y="13257"/>
                </a:lnTo>
                <a:lnTo>
                  <a:pt x="55499" y="76"/>
                </a:lnTo>
                <a:lnTo>
                  <a:pt x="69481" y="76"/>
                </a:lnTo>
                <a:lnTo>
                  <a:pt x="1130" y="0"/>
                </a:lnTo>
                <a:close/>
              </a:path>
              <a:path w="69850" h="127635">
                <a:moveTo>
                  <a:pt x="37782" y="126822"/>
                </a:moveTo>
                <a:lnTo>
                  <a:pt x="37706" y="127114"/>
                </a:lnTo>
                <a:lnTo>
                  <a:pt x="39192" y="127342"/>
                </a:lnTo>
                <a:lnTo>
                  <a:pt x="39017" y="127203"/>
                </a:lnTo>
                <a:lnTo>
                  <a:pt x="38740" y="127190"/>
                </a:lnTo>
                <a:lnTo>
                  <a:pt x="37782" y="126822"/>
                </a:lnTo>
                <a:close/>
              </a:path>
              <a:path w="69850" h="127635">
                <a:moveTo>
                  <a:pt x="38778" y="127192"/>
                </a:moveTo>
                <a:lnTo>
                  <a:pt x="39017" y="127203"/>
                </a:lnTo>
                <a:lnTo>
                  <a:pt x="38778" y="127192"/>
                </a:lnTo>
                <a:close/>
              </a:path>
              <a:path w="69850" h="127635">
                <a:moveTo>
                  <a:pt x="39583" y="125398"/>
                </a:moveTo>
                <a:lnTo>
                  <a:pt x="38778" y="127192"/>
                </a:lnTo>
                <a:lnTo>
                  <a:pt x="39017" y="127203"/>
                </a:lnTo>
                <a:lnTo>
                  <a:pt x="38990" y="126725"/>
                </a:lnTo>
                <a:lnTo>
                  <a:pt x="39583" y="125398"/>
                </a:lnTo>
                <a:close/>
              </a:path>
              <a:path w="69850" h="127635">
                <a:moveTo>
                  <a:pt x="38029" y="125734"/>
                </a:moveTo>
                <a:lnTo>
                  <a:pt x="37804" y="126725"/>
                </a:lnTo>
                <a:lnTo>
                  <a:pt x="38023" y="125856"/>
                </a:lnTo>
                <a:close/>
              </a:path>
              <a:path w="69850" h="127635">
                <a:moveTo>
                  <a:pt x="44189" y="115087"/>
                </a:moveTo>
                <a:lnTo>
                  <a:pt x="39583" y="125398"/>
                </a:lnTo>
                <a:lnTo>
                  <a:pt x="44021" y="115515"/>
                </a:lnTo>
                <a:lnTo>
                  <a:pt x="44189" y="115087"/>
                </a:lnTo>
                <a:close/>
              </a:path>
              <a:path w="69850" h="127635">
                <a:moveTo>
                  <a:pt x="48559" y="103899"/>
                </a:moveTo>
                <a:lnTo>
                  <a:pt x="44189" y="115087"/>
                </a:lnTo>
                <a:lnTo>
                  <a:pt x="44504" y="114381"/>
                </a:lnTo>
                <a:lnTo>
                  <a:pt x="48559" y="103899"/>
                </a:lnTo>
                <a:close/>
              </a:path>
              <a:path w="69850" h="127635">
                <a:moveTo>
                  <a:pt x="61418" y="41161"/>
                </a:moveTo>
                <a:lnTo>
                  <a:pt x="56020" y="79136"/>
                </a:lnTo>
                <a:lnTo>
                  <a:pt x="48683" y="103576"/>
                </a:lnTo>
                <a:lnTo>
                  <a:pt x="49460" y="101568"/>
                </a:lnTo>
                <a:lnTo>
                  <a:pt x="53645" y="88784"/>
                </a:lnTo>
                <a:lnTo>
                  <a:pt x="56996" y="76191"/>
                </a:lnTo>
                <a:lnTo>
                  <a:pt x="59450" y="63948"/>
                </a:lnTo>
                <a:lnTo>
                  <a:pt x="60945" y="52218"/>
                </a:lnTo>
                <a:lnTo>
                  <a:pt x="61418" y="41161"/>
                </a:lnTo>
                <a:close/>
              </a:path>
              <a:path w="69850" h="127635">
                <a:moveTo>
                  <a:pt x="43638" y="77000"/>
                </a:moveTo>
                <a:lnTo>
                  <a:pt x="33883" y="77000"/>
                </a:lnTo>
                <a:lnTo>
                  <a:pt x="34353" y="77152"/>
                </a:lnTo>
                <a:lnTo>
                  <a:pt x="38353" y="77254"/>
                </a:lnTo>
                <a:lnTo>
                  <a:pt x="38417" y="84594"/>
                </a:lnTo>
                <a:lnTo>
                  <a:pt x="39622" y="85511"/>
                </a:lnTo>
                <a:lnTo>
                  <a:pt x="43638" y="7700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4842636" y="5876620"/>
            <a:ext cx="69481" cy="12734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854511" y="5876696"/>
            <a:ext cx="58102" cy="12734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 txBox="1"/>
          <p:nvPr/>
        </p:nvSpPr>
        <p:spPr>
          <a:xfrm>
            <a:off x="4204970" y="6350127"/>
            <a:ext cx="6743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latin typeface="Arial Unicode MS"/>
                <a:cs typeface="Arial Unicode MS"/>
              </a:rPr>
              <a:t>작업지휘</a:t>
            </a:r>
            <a:r>
              <a:rPr sz="800" spc="-40" dirty="0">
                <a:latin typeface="Arial Unicode MS"/>
                <a:cs typeface="Arial Unicode MS"/>
              </a:rPr>
              <a:t>자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위치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4993691" y="6332775"/>
            <a:ext cx="158115" cy="158750"/>
          </a:xfrm>
          <a:custGeom>
            <a:avLst/>
            <a:gdLst/>
            <a:ahLst/>
            <a:cxnLst/>
            <a:rect l="l" t="t" r="r" b="b"/>
            <a:pathLst>
              <a:path w="158114" h="158750">
                <a:moveTo>
                  <a:pt x="78713" y="0"/>
                </a:moveTo>
                <a:lnTo>
                  <a:pt x="75654" y="1269"/>
                </a:lnTo>
                <a:lnTo>
                  <a:pt x="63441" y="2540"/>
                </a:lnTo>
                <a:lnTo>
                  <a:pt x="51631" y="6350"/>
                </a:lnTo>
                <a:lnTo>
                  <a:pt x="18181" y="29248"/>
                </a:lnTo>
                <a:lnTo>
                  <a:pt x="522" y="74930"/>
                </a:lnTo>
                <a:lnTo>
                  <a:pt x="0" y="91440"/>
                </a:lnTo>
                <a:lnTo>
                  <a:pt x="2827" y="104140"/>
                </a:lnTo>
                <a:lnTo>
                  <a:pt x="22554" y="137159"/>
                </a:lnTo>
                <a:lnTo>
                  <a:pt x="60245" y="157480"/>
                </a:lnTo>
                <a:lnTo>
                  <a:pt x="74632" y="158750"/>
                </a:lnTo>
                <a:lnTo>
                  <a:pt x="91405" y="158750"/>
                </a:lnTo>
                <a:lnTo>
                  <a:pt x="103790" y="156209"/>
                </a:lnTo>
                <a:lnTo>
                  <a:pt x="115521" y="151130"/>
                </a:lnTo>
                <a:lnTo>
                  <a:pt x="126526" y="144780"/>
                </a:lnTo>
                <a:lnTo>
                  <a:pt x="127112" y="143509"/>
                </a:lnTo>
                <a:lnTo>
                  <a:pt x="35439" y="143509"/>
                </a:lnTo>
                <a:lnTo>
                  <a:pt x="35279" y="100330"/>
                </a:lnTo>
                <a:lnTo>
                  <a:pt x="27405" y="100330"/>
                </a:lnTo>
                <a:lnTo>
                  <a:pt x="27596" y="57150"/>
                </a:lnTo>
                <a:lnTo>
                  <a:pt x="28193" y="54609"/>
                </a:lnTo>
                <a:lnTo>
                  <a:pt x="153010" y="54609"/>
                </a:lnTo>
                <a:lnTo>
                  <a:pt x="152236" y="52069"/>
                </a:lnTo>
                <a:lnTo>
                  <a:pt x="151434" y="50800"/>
                </a:lnTo>
                <a:lnTo>
                  <a:pt x="43153" y="50800"/>
                </a:lnTo>
                <a:lnTo>
                  <a:pt x="35990" y="43180"/>
                </a:lnTo>
                <a:lnTo>
                  <a:pt x="35990" y="25400"/>
                </a:lnTo>
                <a:lnTo>
                  <a:pt x="43153" y="19050"/>
                </a:lnTo>
                <a:lnTo>
                  <a:pt x="127656" y="19050"/>
                </a:lnTo>
                <a:lnTo>
                  <a:pt x="127365" y="17780"/>
                </a:lnTo>
                <a:lnTo>
                  <a:pt x="116669" y="11430"/>
                </a:lnTo>
                <a:lnTo>
                  <a:pt x="104874" y="6350"/>
                </a:lnTo>
                <a:lnTo>
                  <a:pt x="92161" y="2540"/>
                </a:lnTo>
                <a:lnTo>
                  <a:pt x="78713" y="1269"/>
                </a:lnTo>
                <a:lnTo>
                  <a:pt x="78713" y="0"/>
                </a:lnTo>
                <a:close/>
              </a:path>
              <a:path w="158114" h="158750">
                <a:moveTo>
                  <a:pt x="51009" y="113030"/>
                </a:moveTo>
                <a:lnTo>
                  <a:pt x="50710" y="143509"/>
                </a:lnTo>
                <a:lnTo>
                  <a:pt x="50903" y="125730"/>
                </a:lnTo>
                <a:lnTo>
                  <a:pt x="51009" y="113030"/>
                </a:lnTo>
                <a:close/>
              </a:path>
              <a:path w="158114" h="158750">
                <a:moveTo>
                  <a:pt x="54278" y="107950"/>
                </a:moveTo>
                <a:lnTo>
                  <a:pt x="51154" y="107950"/>
                </a:lnTo>
                <a:lnTo>
                  <a:pt x="51009" y="113030"/>
                </a:lnTo>
                <a:lnTo>
                  <a:pt x="50812" y="134619"/>
                </a:lnTo>
                <a:lnTo>
                  <a:pt x="50710" y="143509"/>
                </a:lnTo>
                <a:lnTo>
                  <a:pt x="53821" y="143509"/>
                </a:lnTo>
                <a:lnTo>
                  <a:pt x="54050" y="142240"/>
                </a:lnTo>
                <a:lnTo>
                  <a:pt x="54174" y="129540"/>
                </a:lnTo>
                <a:lnTo>
                  <a:pt x="54278" y="107950"/>
                </a:lnTo>
                <a:close/>
              </a:path>
              <a:path w="158114" h="158750">
                <a:moveTo>
                  <a:pt x="54050" y="142240"/>
                </a:moveTo>
                <a:lnTo>
                  <a:pt x="53821" y="143509"/>
                </a:lnTo>
                <a:lnTo>
                  <a:pt x="54875" y="143509"/>
                </a:lnTo>
                <a:lnTo>
                  <a:pt x="54050" y="142240"/>
                </a:lnTo>
                <a:close/>
              </a:path>
              <a:path w="158114" h="158750">
                <a:moveTo>
                  <a:pt x="90334" y="100330"/>
                </a:moveTo>
                <a:lnTo>
                  <a:pt x="69061" y="100330"/>
                </a:lnTo>
                <a:lnTo>
                  <a:pt x="68985" y="143509"/>
                </a:lnTo>
                <a:lnTo>
                  <a:pt x="90359" y="143509"/>
                </a:lnTo>
                <a:lnTo>
                  <a:pt x="90334" y="100330"/>
                </a:lnTo>
                <a:close/>
              </a:path>
              <a:path w="158114" h="158750">
                <a:moveTo>
                  <a:pt x="106064" y="113030"/>
                </a:moveTo>
                <a:lnTo>
                  <a:pt x="105764" y="143509"/>
                </a:lnTo>
                <a:lnTo>
                  <a:pt x="105958" y="125730"/>
                </a:lnTo>
                <a:lnTo>
                  <a:pt x="106064" y="113030"/>
                </a:lnTo>
                <a:close/>
              </a:path>
              <a:path w="158114" h="158750">
                <a:moveTo>
                  <a:pt x="109333" y="107950"/>
                </a:moveTo>
                <a:lnTo>
                  <a:pt x="106209" y="107950"/>
                </a:lnTo>
                <a:lnTo>
                  <a:pt x="106064" y="113030"/>
                </a:lnTo>
                <a:lnTo>
                  <a:pt x="105867" y="134619"/>
                </a:lnTo>
                <a:lnTo>
                  <a:pt x="105764" y="143509"/>
                </a:lnTo>
                <a:lnTo>
                  <a:pt x="108876" y="143509"/>
                </a:lnTo>
                <a:lnTo>
                  <a:pt x="109104" y="142240"/>
                </a:lnTo>
                <a:lnTo>
                  <a:pt x="109228" y="129540"/>
                </a:lnTo>
                <a:lnTo>
                  <a:pt x="109333" y="107950"/>
                </a:lnTo>
                <a:close/>
              </a:path>
              <a:path w="158114" h="158750">
                <a:moveTo>
                  <a:pt x="109104" y="142240"/>
                </a:moveTo>
                <a:lnTo>
                  <a:pt x="108876" y="143509"/>
                </a:lnTo>
                <a:lnTo>
                  <a:pt x="109930" y="143509"/>
                </a:lnTo>
                <a:lnTo>
                  <a:pt x="109104" y="142240"/>
                </a:lnTo>
                <a:close/>
              </a:path>
              <a:path w="158114" h="158750">
                <a:moveTo>
                  <a:pt x="153010" y="54609"/>
                </a:moveTo>
                <a:lnTo>
                  <a:pt x="131152" y="54609"/>
                </a:lnTo>
                <a:lnTo>
                  <a:pt x="131507" y="55880"/>
                </a:lnTo>
                <a:lnTo>
                  <a:pt x="131444" y="100330"/>
                </a:lnTo>
                <a:lnTo>
                  <a:pt x="124116" y="100330"/>
                </a:lnTo>
                <a:lnTo>
                  <a:pt x="124040" y="143509"/>
                </a:lnTo>
                <a:lnTo>
                  <a:pt x="127112" y="143509"/>
                </a:lnTo>
                <a:lnTo>
                  <a:pt x="136733" y="134619"/>
                </a:lnTo>
                <a:lnTo>
                  <a:pt x="144058" y="125730"/>
                </a:lnTo>
                <a:lnTo>
                  <a:pt x="149990" y="115569"/>
                </a:lnTo>
                <a:lnTo>
                  <a:pt x="154377" y="104140"/>
                </a:lnTo>
                <a:lnTo>
                  <a:pt x="155025" y="100330"/>
                </a:lnTo>
                <a:lnTo>
                  <a:pt x="157068" y="90169"/>
                </a:lnTo>
                <a:lnTo>
                  <a:pt x="157912" y="74930"/>
                </a:lnTo>
                <a:lnTo>
                  <a:pt x="156065" y="63500"/>
                </a:lnTo>
                <a:lnTo>
                  <a:pt x="153010" y="54609"/>
                </a:lnTo>
                <a:close/>
              </a:path>
              <a:path w="158114" h="158750">
                <a:moveTo>
                  <a:pt x="83247" y="54609"/>
                </a:moveTo>
                <a:lnTo>
                  <a:pt x="76110" y="54609"/>
                </a:lnTo>
                <a:lnTo>
                  <a:pt x="76453" y="55880"/>
                </a:lnTo>
                <a:lnTo>
                  <a:pt x="76389" y="100330"/>
                </a:lnTo>
                <a:lnTo>
                  <a:pt x="82460" y="100330"/>
                </a:lnTo>
                <a:lnTo>
                  <a:pt x="82650" y="57150"/>
                </a:lnTo>
                <a:lnTo>
                  <a:pt x="83247" y="54609"/>
                </a:lnTo>
                <a:close/>
              </a:path>
              <a:path w="158114" h="158750">
                <a:moveTo>
                  <a:pt x="131507" y="55880"/>
                </a:moveTo>
                <a:lnTo>
                  <a:pt x="131504" y="58419"/>
                </a:lnTo>
                <a:lnTo>
                  <a:pt x="131507" y="55880"/>
                </a:lnTo>
                <a:close/>
              </a:path>
              <a:path w="158114" h="158750">
                <a:moveTo>
                  <a:pt x="30936" y="54609"/>
                </a:moveTo>
                <a:lnTo>
                  <a:pt x="28193" y="54609"/>
                </a:lnTo>
                <a:lnTo>
                  <a:pt x="27596" y="57150"/>
                </a:lnTo>
                <a:lnTo>
                  <a:pt x="30936" y="54609"/>
                </a:lnTo>
                <a:close/>
              </a:path>
              <a:path w="158114" h="158750">
                <a:moveTo>
                  <a:pt x="54698" y="19050"/>
                </a:moveTo>
                <a:lnTo>
                  <a:pt x="43153" y="19050"/>
                </a:lnTo>
                <a:lnTo>
                  <a:pt x="35990" y="25400"/>
                </a:lnTo>
                <a:lnTo>
                  <a:pt x="35990" y="43180"/>
                </a:lnTo>
                <a:lnTo>
                  <a:pt x="43153" y="50800"/>
                </a:lnTo>
                <a:lnTo>
                  <a:pt x="60844" y="50800"/>
                </a:lnTo>
                <a:lnTo>
                  <a:pt x="54698" y="19050"/>
                </a:lnTo>
                <a:close/>
              </a:path>
              <a:path w="158114" h="158750">
                <a:moveTo>
                  <a:pt x="59752" y="20319"/>
                </a:moveTo>
                <a:lnTo>
                  <a:pt x="60844" y="50800"/>
                </a:lnTo>
                <a:lnTo>
                  <a:pt x="68007" y="43180"/>
                </a:lnTo>
                <a:lnTo>
                  <a:pt x="67861" y="33019"/>
                </a:lnTo>
                <a:lnTo>
                  <a:pt x="67220" y="27940"/>
                </a:lnTo>
                <a:lnTo>
                  <a:pt x="64108" y="22859"/>
                </a:lnTo>
                <a:lnTo>
                  <a:pt x="59752" y="20319"/>
                </a:lnTo>
                <a:close/>
              </a:path>
              <a:path w="158114" h="158750">
                <a:moveTo>
                  <a:pt x="98208" y="19050"/>
                </a:moveTo>
                <a:lnTo>
                  <a:pt x="57238" y="19050"/>
                </a:lnTo>
                <a:lnTo>
                  <a:pt x="59752" y="20319"/>
                </a:lnTo>
                <a:lnTo>
                  <a:pt x="64108" y="22859"/>
                </a:lnTo>
                <a:lnTo>
                  <a:pt x="67220" y="27940"/>
                </a:lnTo>
                <a:lnTo>
                  <a:pt x="67880" y="33019"/>
                </a:lnTo>
                <a:lnTo>
                  <a:pt x="68007" y="43180"/>
                </a:lnTo>
                <a:lnTo>
                  <a:pt x="60844" y="50800"/>
                </a:lnTo>
                <a:lnTo>
                  <a:pt x="98208" y="50800"/>
                </a:lnTo>
                <a:lnTo>
                  <a:pt x="91045" y="43180"/>
                </a:lnTo>
                <a:lnTo>
                  <a:pt x="91045" y="25400"/>
                </a:lnTo>
                <a:lnTo>
                  <a:pt x="98208" y="19050"/>
                </a:lnTo>
                <a:close/>
              </a:path>
              <a:path w="158114" h="158750">
                <a:moveTo>
                  <a:pt x="98208" y="19050"/>
                </a:moveTo>
                <a:lnTo>
                  <a:pt x="91045" y="25400"/>
                </a:lnTo>
                <a:lnTo>
                  <a:pt x="91045" y="43180"/>
                </a:lnTo>
                <a:lnTo>
                  <a:pt x="98208" y="50800"/>
                </a:lnTo>
                <a:lnTo>
                  <a:pt x="98208" y="19050"/>
                </a:lnTo>
                <a:close/>
              </a:path>
              <a:path w="158114" h="158750">
                <a:moveTo>
                  <a:pt x="122324" y="29248"/>
                </a:moveTo>
                <a:lnTo>
                  <a:pt x="115899" y="50800"/>
                </a:lnTo>
                <a:lnTo>
                  <a:pt x="123062" y="43180"/>
                </a:lnTo>
                <a:lnTo>
                  <a:pt x="122909" y="33019"/>
                </a:lnTo>
                <a:lnTo>
                  <a:pt x="122681" y="30480"/>
                </a:lnTo>
                <a:lnTo>
                  <a:pt x="122324" y="29248"/>
                </a:lnTo>
                <a:close/>
              </a:path>
              <a:path w="158114" h="158750">
                <a:moveTo>
                  <a:pt x="136737" y="27940"/>
                </a:moveTo>
                <a:lnTo>
                  <a:pt x="121704" y="27940"/>
                </a:lnTo>
                <a:lnTo>
                  <a:pt x="122346" y="29248"/>
                </a:lnTo>
                <a:lnTo>
                  <a:pt x="122681" y="30480"/>
                </a:lnTo>
                <a:lnTo>
                  <a:pt x="122909" y="33019"/>
                </a:lnTo>
                <a:lnTo>
                  <a:pt x="123062" y="43180"/>
                </a:lnTo>
                <a:lnTo>
                  <a:pt x="115899" y="50800"/>
                </a:lnTo>
                <a:lnTo>
                  <a:pt x="151434" y="50800"/>
                </a:lnTo>
                <a:lnTo>
                  <a:pt x="146275" y="40640"/>
                </a:lnTo>
                <a:lnTo>
                  <a:pt x="138035" y="29209"/>
                </a:lnTo>
                <a:lnTo>
                  <a:pt x="136737" y="27940"/>
                </a:lnTo>
                <a:close/>
              </a:path>
              <a:path w="158114" h="158750">
                <a:moveTo>
                  <a:pt x="67220" y="27940"/>
                </a:moveTo>
                <a:lnTo>
                  <a:pt x="67861" y="33019"/>
                </a:lnTo>
                <a:lnTo>
                  <a:pt x="68007" y="43180"/>
                </a:lnTo>
                <a:lnTo>
                  <a:pt x="67880" y="33019"/>
                </a:lnTo>
                <a:lnTo>
                  <a:pt x="67220" y="27940"/>
                </a:lnTo>
                <a:close/>
              </a:path>
              <a:path w="158114" h="158750">
                <a:moveTo>
                  <a:pt x="122202" y="28978"/>
                </a:moveTo>
                <a:lnTo>
                  <a:pt x="122324" y="29248"/>
                </a:lnTo>
                <a:lnTo>
                  <a:pt x="122202" y="28978"/>
                </a:lnTo>
                <a:close/>
              </a:path>
              <a:path w="158114" h="158750">
                <a:moveTo>
                  <a:pt x="121704" y="27940"/>
                </a:moveTo>
                <a:lnTo>
                  <a:pt x="122202" y="28978"/>
                </a:lnTo>
                <a:lnTo>
                  <a:pt x="122335" y="29209"/>
                </a:lnTo>
                <a:lnTo>
                  <a:pt x="121704" y="27940"/>
                </a:lnTo>
                <a:close/>
              </a:path>
              <a:path w="158114" h="158750">
                <a:moveTo>
                  <a:pt x="135440" y="26669"/>
                </a:moveTo>
                <a:lnTo>
                  <a:pt x="120925" y="26669"/>
                </a:lnTo>
                <a:lnTo>
                  <a:pt x="121165" y="27225"/>
                </a:lnTo>
                <a:lnTo>
                  <a:pt x="122202" y="28978"/>
                </a:lnTo>
                <a:lnTo>
                  <a:pt x="121704" y="27940"/>
                </a:lnTo>
                <a:lnTo>
                  <a:pt x="136737" y="27940"/>
                </a:lnTo>
                <a:lnTo>
                  <a:pt x="135440" y="26669"/>
                </a:lnTo>
                <a:close/>
              </a:path>
              <a:path w="158114" h="158750">
                <a:moveTo>
                  <a:pt x="127656" y="19050"/>
                </a:moveTo>
                <a:lnTo>
                  <a:pt x="112470" y="19050"/>
                </a:lnTo>
                <a:lnTo>
                  <a:pt x="114777" y="20319"/>
                </a:lnTo>
                <a:lnTo>
                  <a:pt x="117220" y="21590"/>
                </a:lnTo>
                <a:lnTo>
                  <a:pt x="118909" y="24130"/>
                </a:lnTo>
                <a:lnTo>
                  <a:pt x="120204" y="25400"/>
                </a:lnTo>
                <a:lnTo>
                  <a:pt x="120826" y="26669"/>
                </a:lnTo>
                <a:lnTo>
                  <a:pt x="121165" y="27225"/>
                </a:lnTo>
                <a:lnTo>
                  <a:pt x="120925" y="26669"/>
                </a:lnTo>
                <a:lnTo>
                  <a:pt x="135440" y="26669"/>
                </a:lnTo>
                <a:lnTo>
                  <a:pt x="127656" y="19050"/>
                </a:lnTo>
                <a:close/>
              </a:path>
              <a:path w="158114" h="158750">
                <a:moveTo>
                  <a:pt x="112470" y="19050"/>
                </a:moveTo>
                <a:lnTo>
                  <a:pt x="109841" y="19050"/>
                </a:lnTo>
                <a:lnTo>
                  <a:pt x="120204" y="25400"/>
                </a:lnTo>
                <a:lnTo>
                  <a:pt x="118909" y="24130"/>
                </a:lnTo>
                <a:lnTo>
                  <a:pt x="117220" y="21590"/>
                </a:lnTo>
                <a:lnTo>
                  <a:pt x="114756" y="20319"/>
                </a:lnTo>
                <a:lnTo>
                  <a:pt x="112470" y="19050"/>
                </a:lnTo>
                <a:close/>
              </a:path>
            </a:pathLst>
          </a:custGeom>
          <a:solidFill>
            <a:srgbClr val="B0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993691" y="6331749"/>
            <a:ext cx="157912" cy="159775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988890" y="6329705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4" h="167004">
                <a:moveTo>
                  <a:pt x="79112" y="114"/>
                </a:moveTo>
                <a:lnTo>
                  <a:pt x="38990" y="12846"/>
                </a:lnTo>
                <a:lnTo>
                  <a:pt x="10723" y="42534"/>
                </a:lnTo>
                <a:lnTo>
                  <a:pt x="0" y="83477"/>
                </a:lnTo>
                <a:lnTo>
                  <a:pt x="114" y="87867"/>
                </a:lnTo>
                <a:lnTo>
                  <a:pt x="12837" y="127941"/>
                </a:lnTo>
                <a:lnTo>
                  <a:pt x="42562" y="156223"/>
                </a:lnTo>
                <a:lnTo>
                  <a:pt x="83515" y="166941"/>
                </a:lnTo>
                <a:lnTo>
                  <a:pt x="83515" y="164884"/>
                </a:lnTo>
                <a:lnTo>
                  <a:pt x="100746" y="164884"/>
                </a:lnTo>
                <a:lnTo>
                  <a:pt x="105181" y="164082"/>
                </a:lnTo>
                <a:lnTo>
                  <a:pt x="111396" y="161822"/>
                </a:lnTo>
                <a:lnTo>
                  <a:pt x="70848" y="161822"/>
                </a:lnTo>
                <a:lnTo>
                  <a:pt x="58463" y="158728"/>
                </a:lnTo>
                <a:lnTo>
                  <a:pt x="25512" y="137692"/>
                </a:lnTo>
                <a:lnTo>
                  <a:pt x="5172" y="92640"/>
                </a:lnTo>
                <a:lnTo>
                  <a:pt x="4328" y="77504"/>
                </a:lnTo>
                <a:lnTo>
                  <a:pt x="6174" y="65901"/>
                </a:lnTo>
                <a:lnTo>
                  <a:pt x="24201" y="32062"/>
                </a:lnTo>
                <a:lnTo>
                  <a:pt x="57365" y="8493"/>
                </a:lnTo>
                <a:lnTo>
                  <a:pt x="83515" y="4089"/>
                </a:lnTo>
                <a:lnTo>
                  <a:pt x="79112" y="114"/>
                </a:lnTo>
                <a:close/>
              </a:path>
              <a:path w="167004" h="167004">
                <a:moveTo>
                  <a:pt x="100746" y="164884"/>
                </a:moveTo>
                <a:lnTo>
                  <a:pt x="83515" y="164884"/>
                </a:lnTo>
                <a:lnTo>
                  <a:pt x="91413" y="166570"/>
                </a:lnTo>
                <a:lnTo>
                  <a:pt x="100746" y="164884"/>
                </a:lnTo>
                <a:close/>
              </a:path>
              <a:path w="167004" h="167004">
                <a:moveTo>
                  <a:pt x="83515" y="0"/>
                </a:moveTo>
                <a:lnTo>
                  <a:pt x="95142" y="4937"/>
                </a:lnTo>
                <a:lnTo>
                  <a:pt x="107781" y="7893"/>
                </a:lnTo>
                <a:lnTo>
                  <a:pt x="119650" y="12846"/>
                </a:lnTo>
                <a:lnTo>
                  <a:pt x="154421" y="47966"/>
                </a:lnTo>
                <a:lnTo>
                  <a:pt x="162814" y="87867"/>
                </a:lnTo>
                <a:lnTo>
                  <a:pt x="161195" y="99738"/>
                </a:lnTo>
                <a:lnTo>
                  <a:pt x="143966" y="133852"/>
                </a:lnTo>
                <a:lnTo>
                  <a:pt x="102009" y="159475"/>
                </a:lnTo>
                <a:lnTo>
                  <a:pt x="70848" y="161822"/>
                </a:lnTo>
                <a:lnTo>
                  <a:pt x="111396" y="161822"/>
                </a:lnTo>
                <a:lnTo>
                  <a:pt x="149444" y="133823"/>
                </a:lnTo>
                <a:lnTo>
                  <a:pt x="165752" y="94473"/>
                </a:lnTo>
                <a:lnTo>
                  <a:pt x="166916" y="79074"/>
                </a:lnTo>
                <a:lnTo>
                  <a:pt x="164923" y="64757"/>
                </a:lnTo>
                <a:lnTo>
                  <a:pt x="145898" y="27965"/>
                </a:lnTo>
                <a:lnTo>
                  <a:pt x="111788" y="4901"/>
                </a:lnTo>
                <a:lnTo>
                  <a:pt x="98062" y="1261"/>
                </a:lnTo>
                <a:lnTo>
                  <a:pt x="83515" y="0"/>
                </a:lnTo>
                <a:close/>
              </a:path>
            </a:pathLst>
          </a:custGeom>
          <a:solidFill>
            <a:srgbClr val="E7E7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029682" y="6350723"/>
            <a:ext cx="24130" cy="32384"/>
          </a:xfrm>
          <a:custGeom>
            <a:avLst/>
            <a:gdLst/>
            <a:ahLst/>
            <a:cxnLst/>
            <a:rect l="l" t="t" r="r" b="b"/>
            <a:pathLst>
              <a:path w="24129" h="32385">
                <a:moveTo>
                  <a:pt x="18707" y="0"/>
                </a:moveTo>
                <a:lnTo>
                  <a:pt x="7162" y="0"/>
                </a:lnTo>
                <a:lnTo>
                  <a:pt x="0" y="7162"/>
                </a:lnTo>
                <a:lnTo>
                  <a:pt x="0" y="24841"/>
                </a:lnTo>
                <a:lnTo>
                  <a:pt x="7162" y="32003"/>
                </a:lnTo>
                <a:lnTo>
                  <a:pt x="16001" y="32003"/>
                </a:lnTo>
                <a:lnTo>
                  <a:pt x="11861" y="31876"/>
                </a:lnTo>
                <a:lnTo>
                  <a:pt x="8483" y="30530"/>
                </a:lnTo>
                <a:lnTo>
                  <a:pt x="5854" y="28359"/>
                </a:lnTo>
                <a:lnTo>
                  <a:pt x="8381" y="27825"/>
                </a:lnTo>
                <a:lnTo>
                  <a:pt x="10833" y="27101"/>
                </a:lnTo>
                <a:lnTo>
                  <a:pt x="17488" y="23409"/>
                </a:lnTo>
                <a:lnTo>
                  <a:pt x="24016" y="13621"/>
                </a:lnTo>
                <a:lnTo>
                  <a:pt x="23224" y="1841"/>
                </a:lnTo>
                <a:lnTo>
                  <a:pt x="21247" y="660"/>
                </a:lnTo>
                <a:lnTo>
                  <a:pt x="18707" y="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029682" y="6350723"/>
            <a:ext cx="24016" cy="3200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021097" y="6386538"/>
            <a:ext cx="48895" cy="89535"/>
          </a:xfrm>
          <a:custGeom>
            <a:avLst/>
            <a:gdLst/>
            <a:ahLst/>
            <a:cxnLst/>
            <a:rect l="l" t="t" r="r" b="b"/>
            <a:pathLst>
              <a:path w="48895" h="89535">
                <a:moveTo>
                  <a:pt x="26489" y="88840"/>
                </a:moveTo>
                <a:lnTo>
                  <a:pt x="26450" y="89044"/>
                </a:lnTo>
                <a:lnTo>
                  <a:pt x="27470" y="89192"/>
                </a:lnTo>
                <a:lnTo>
                  <a:pt x="27165" y="89103"/>
                </a:lnTo>
                <a:lnTo>
                  <a:pt x="26489" y="88840"/>
                </a:lnTo>
                <a:close/>
              </a:path>
              <a:path w="48895" h="89535">
                <a:moveTo>
                  <a:pt x="787" y="0"/>
                </a:moveTo>
                <a:lnTo>
                  <a:pt x="190" y="2171"/>
                </a:lnTo>
                <a:lnTo>
                  <a:pt x="109" y="37975"/>
                </a:lnTo>
                <a:lnTo>
                  <a:pt x="0" y="45923"/>
                </a:lnTo>
                <a:lnTo>
                  <a:pt x="7874" y="45923"/>
                </a:lnTo>
                <a:lnTo>
                  <a:pt x="8013" y="88696"/>
                </a:lnTo>
                <a:lnTo>
                  <a:pt x="8432" y="88963"/>
                </a:lnTo>
                <a:lnTo>
                  <a:pt x="8521" y="88696"/>
                </a:lnTo>
                <a:lnTo>
                  <a:pt x="16604" y="78092"/>
                </a:lnTo>
                <a:lnTo>
                  <a:pt x="23520" y="67525"/>
                </a:lnTo>
                <a:lnTo>
                  <a:pt x="23558" y="54432"/>
                </a:lnTo>
                <a:lnTo>
                  <a:pt x="23749" y="53936"/>
                </a:lnTo>
                <a:lnTo>
                  <a:pt x="30495" y="53936"/>
                </a:lnTo>
                <a:lnTo>
                  <a:pt x="32469" y="49694"/>
                </a:lnTo>
                <a:lnTo>
                  <a:pt x="36431" y="37975"/>
                </a:lnTo>
                <a:lnTo>
                  <a:pt x="38937" y="25801"/>
                </a:lnTo>
                <a:lnTo>
                  <a:pt x="39813" y="13163"/>
                </a:lnTo>
                <a:lnTo>
                  <a:pt x="38887" y="50"/>
                </a:lnTo>
                <a:lnTo>
                  <a:pt x="48704" y="50"/>
                </a:lnTo>
                <a:lnTo>
                  <a:pt x="787" y="0"/>
                </a:lnTo>
                <a:close/>
              </a:path>
              <a:path w="48895" h="89535">
                <a:moveTo>
                  <a:pt x="32391" y="77105"/>
                </a:moveTo>
                <a:lnTo>
                  <a:pt x="27712" y="87851"/>
                </a:lnTo>
                <a:lnTo>
                  <a:pt x="32299" y="77365"/>
                </a:lnTo>
                <a:lnTo>
                  <a:pt x="32391" y="77105"/>
                </a:lnTo>
                <a:close/>
              </a:path>
              <a:path w="48895" h="89535">
                <a:moveTo>
                  <a:pt x="43102" y="27593"/>
                </a:moveTo>
                <a:lnTo>
                  <a:pt x="42047" y="40385"/>
                </a:lnTo>
                <a:lnTo>
                  <a:pt x="39833" y="52969"/>
                </a:lnTo>
                <a:lnTo>
                  <a:pt x="36553" y="65308"/>
                </a:lnTo>
                <a:lnTo>
                  <a:pt x="32391" y="77105"/>
                </a:lnTo>
                <a:lnTo>
                  <a:pt x="32629" y="76557"/>
                </a:lnTo>
                <a:lnTo>
                  <a:pt x="37055" y="63918"/>
                </a:lnTo>
                <a:lnTo>
                  <a:pt x="40352" y="51377"/>
                </a:lnTo>
                <a:lnTo>
                  <a:pt x="42407" y="39185"/>
                </a:lnTo>
                <a:lnTo>
                  <a:pt x="43102" y="27593"/>
                </a:lnTo>
                <a:close/>
              </a:path>
              <a:path w="48895" h="89535">
                <a:moveTo>
                  <a:pt x="30495" y="53936"/>
                </a:moveTo>
                <a:lnTo>
                  <a:pt x="23749" y="53936"/>
                </a:lnTo>
                <a:lnTo>
                  <a:pt x="26873" y="54114"/>
                </a:lnTo>
                <a:lnTo>
                  <a:pt x="26898" y="62471"/>
                </a:lnTo>
                <a:lnTo>
                  <a:pt x="26911" y="61861"/>
                </a:lnTo>
                <a:lnTo>
                  <a:pt x="27224" y="60967"/>
                </a:lnTo>
                <a:lnTo>
                  <a:pt x="30495" y="53936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021097" y="6386538"/>
            <a:ext cx="48704" cy="89192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084736" y="6350723"/>
            <a:ext cx="29209" cy="32384"/>
          </a:xfrm>
          <a:custGeom>
            <a:avLst/>
            <a:gdLst/>
            <a:ahLst/>
            <a:cxnLst/>
            <a:rect l="l" t="t" r="r" b="b"/>
            <a:pathLst>
              <a:path w="29210" h="32385">
                <a:moveTo>
                  <a:pt x="18796" y="0"/>
                </a:moveTo>
                <a:lnTo>
                  <a:pt x="7162" y="0"/>
                </a:lnTo>
                <a:lnTo>
                  <a:pt x="0" y="7162"/>
                </a:lnTo>
                <a:lnTo>
                  <a:pt x="0" y="24841"/>
                </a:lnTo>
                <a:lnTo>
                  <a:pt x="7162" y="32003"/>
                </a:lnTo>
                <a:lnTo>
                  <a:pt x="16001" y="32003"/>
                </a:lnTo>
                <a:lnTo>
                  <a:pt x="11836" y="31876"/>
                </a:lnTo>
                <a:lnTo>
                  <a:pt x="8483" y="30530"/>
                </a:lnTo>
                <a:lnTo>
                  <a:pt x="5829" y="28359"/>
                </a:lnTo>
                <a:lnTo>
                  <a:pt x="8356" y="27825"/>
                </a:lnTo>
                <a:lnTo>
                  <a:pt x="10833" y="27101"/>
                </a:lnTo>
                <a:lnTo>
                  <a:pt x="17477" y="23416"/>
                </a:lnTo>
                <a:lnTo>
                  <a:pt x="24009" y="13626"/>
                </a:lnTo>
                <a:lnTo>
                  <a:pt x="23329" y="3428"/>
                </a:lnTo>
                <a:lnTo>
                  <a:pt x="23249" y="1714"/>
                </a:lnTo>
                <a:lnTo>
                  <a:pt x="21424" y="711"/>
                </a:lnTo>
                <a:lnTo>
                  <a:pt x="18796" y="0"/>
                </a:lnTo>
                <a:close/>
              </a:path>
              <a:path w="29210" h="32385">
                <a:moveTo>
                  <a:pt x="23249" y="1714"/>
                </a:moveTo>
                <a:lnTo>
                  <a:pt x="23710" y="1968"/>
                </a:lnTo>
                <a:lnTo>
                  <a:pt x="23249" y="1714"/>
                </a:lnTo>
                <a:close/>
              </a:path>
              <a:path w="29210" h="32385">
                <a:moveTo>
                  <a:pt x="23249" y="1714"/>
                </a:moveTo>
                <a:close/>
              </a:path>
              <a:path w="29210" h="32385">
                <a:moveTo>
                  <a:pt x="24218" y="2260"/>
                </a:moveTo>
                <a:lnTo>
                  <a:pt x="26174" y="3441"/>
                </a:lnTo>
                <a:lnTo>
                  <a:pt x="27863" y="5016"/>
                </a:lnTo>
                <a:lnTo>
                  <a:pt x="29159" y="6870"/>
                </a:lnTo>
                <a:lnTo>
                  <a:pt x="27863" y="5003"/>
                </a:lnTo>
                <a:lnTo>
                  <a:pt x="26174" y="3428"/>
                </a:lnTo>
                <a:lnTo>
                  <a:pt x="24218" y="2260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084736" y="6350723"/>
            <a:ext cx="29159" cy="3200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029415" y="6352565"/>
            <a:ext cx="87337" cy="12321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076151" y="6386538"/>
            <a:ext cx="48895" cy="89535"/>
          </a:xfrm>
          <a:custGeom>
            <a:avLst/>
            <a:gdLst/>
            <a:ahLst/>
            <a:cxnLst/>
            <a:rect l="l" t="t" r="r" b="b"/>
            <a:pathLst>
              <a:path w="48895" h="89535">
                <a:moveTo>
                  <a:pt x="787" y="0"/>
                </a:moveTo>
                <a:lnTo>
                  <a:pt x="190" y="2171"/>
                </a:lnTo>
                <a:lnTo>
                  <a:pt x="109" y="37968"/>
                </a:lnTo>
                <a:lnTo>
                  <a:pt x="0" y="45923"/>
                </a:lnTo>
                <a:lnTo>
                  <a:pt x="7874" y="45923"/>
                </a:lnTo>
                <a:lnTo>
                  <a:pt x="7970" y="87757"/>
                </a:lnTo>
                <a:lnTo>
                  <a:pt x="8092" y="89039"/>
                </a:lnTo>
                <a:lnTo>
                  <a:pt x="9525" y="89192"/>
                </a:lnTo>
                <a:lnTo>
                  <a:pt x="8680" y="89103"/>
                </a:lnTo>
                <a:lnTo>
                  <a:pt x="8764" y="88477"/>
                </a:lnTo>
                <a:lnTo>
                  <a:pt x="8841" y="88246"/>
                </a:lnTo>
                <a:lnTo>
                  <a:pt x="16595" y="78092"/>
                </a:lnTo>
                <a:lnTo>
                  <a:pt x="23520" y="67525"/>
                </a:lnTo>
                <a:lnTo>
                  <a:pt x="23558" y="54432"/>
                </a:lnTo>
                <a:lnTo>
                  <a:pt x="23749" y="53936"/>
                </a:lnTo>
                <a:lnTo>
                  <a:pt x="30474" y="53936"/>
                </a:lnTo>
                <a:lnTo>
                  <a:pt x="32450" y="49687"/>
                </a:lnTo>
                <a:lnTo>
                  <a:pt x="36416" y="37968"/>
                </a:lnTo>
                <a:lnTo>
                  <a:pt x="38928" y="25794"/>
                </a:lnTo>
                <a:lnTo>
                  <a:pt x="39810" y="13158"/>
                </a:lnTo>
                <a:lnTo>
                  <a:pt x="38887" y="50"/>
                </a:lnTo>
                <a:lnTo>
                  <a:pt x="48691" y="50"/>
                </a:lnTo>
                <a:lnTo>
                  <a:pt x="787" y="0"/>
                </a:lnTo>
                <a:close/>
              </a:path>
              <a:path w="48895" h="89535">
                <a:moveTo>
                  <a:pt x="26560" y="88477"/>
                </a:moveTo>
                <a:lnTo>
                  <a:pt x="26415" y="89039"/>
                </a:lnTo>
                <a:lnTo>
                  <a:pt x="27470" y="89192"/>
                </a:lnTo>
                <a:lnTo>
                  <a:pt x="27310" y="89103"/>
                </a:lnTo>
                <a:lnTo>
                  <a:pt x="27132" y="89090"/>
                </a:lnTo>
                <a:lnTo>
                  <a:pt x="26479" y="88836"/>
                </a:lnTo>
                <a:lnTo>
                  <a:pt x="26560" y="88477"/>
                </a:lnTo>
                <a:close/>
              </a:path>
              <a:path w="48895" h="89535">
                <a:moveTo>
                  <a:pt x="27169" y="89093"/>
                </a:moveTo>
                <a:lnTo>
                  <a:pt x="27310" y="89103"/>
                </a:lnTo>
                <a:lnTo>
                  <a:pt x="27169" y="89093"/>
                </a:lnTo>
                <a:close/>
              </a:path>
              <a:path w="48895" h="89535">
                <a:moveTo>
                  <a:pt x="32387" y="77103"/>
                </a:moveTo>
                <a:lnTo>
                  <a:pt x="27753" y="87757"/>
                </a:lnTo>
                <a:lnTo>
                  <a:pt x="32295" y="77364"/>
                </a:lnTo>
                <a:lnTo>
                  <a:pt x="32387" y="77103"/>
                </a:lnTo>
                <a:close/>
              </a:path>
              <a:path w="48895" h="89535">
                <a:moveTo>
                  <a:pt x="43091" y="27591"/>
                </a:moveTo>
                <a:lnTo>
                  <a:pt x="42040" y="40383"/>
                </a:lnTo>
                <a:lnTo>
                  <a:pt x="39827" y="52967"/>
                </a:lnTo>
                <a:lnTo>
                  <a:pt x="36547" y="65307"/>
                </a:lnTo>
                <a:lnTo>
                  <a:pt x="32387" y="77103"/>
                </a:lnTo>
                <a:lnTo>
                  <a:pt x="32626" y="76553"/>
                </a:lnTo>
                <a:lnTo>
                  <a:pt x="37049" y="63914"/>
                </a:lnTo>
                <a:lnTo>
                  <a:pt x="40347" y="51374"/>
                </a:lnTo>
                <a:lnTo>
                  <a:pt x="42400" y="39183"/>
                </a:lnTo>
                <a:lnTo>
                  <a:pt x="43091" y="27591"/>
                </a:lnTo>
                <a:close/>
              </a:path>
              <a:path w="48895" h="89535">
                <a:moveTo>
                  <a:pt x="30474" y="53936"/>
                </a:moveTo>
                <a:lnTo>
                  <a:pt x="23749" y="53936"/>
                </a:lnTo>
                <a:lnTo>
                  <a:pt x="26873" y="54114"/>
                </a:lnTo>
                <a:lnTo>
                  <a:pt x="26924" y="59258"/>
                </a:lnTo>
                <a:lnTo>
                  <a:pt x="27207" y="60961"/>
                </a:lnTo>
                <a:lnTo>
                  <a:pt x="30474" y="53936"/>
                </a:lnTo>
                <a:close/>
              </a:path>
            </a:pathLst>
          </a:custGeom>
          <a:solidFill>
            <a:srgbClr val="F9E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076151" y="6386538"/>
            <a:ext cx="48691" cy="8919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084470" y="6386588"/>
            <a:ext cx="40728" cy="8919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5168010" y="6350508"/>
            <a:ext cx="58547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05" dirty="0">
                <a:latin typeface="Arial Unicode MS"/>
                <a:cs typeface="Arial Unicode MS"/>
              </a:rPr>
              <a:t>타작업</a:t>
            </a:r>
            <a:r>
              <a:rPr sz="800" spc="-40" dirty="0">
                <a:latin typeface="Arial Unicode MS"/>
                <a:cs typeface="Arial Unicode MS"/>
              </a:rPr>
              <a:t>자</a:t>
            </a:r>
            <a:r>
              <a:rPr sz="800" spc="-55" dirty="0">
                <a:latin typeface="Arial Unicode MS"/>
                <a:cs typeface="Arial Unicode MS"/>
              </a:rPr>
              <a:t> </a:t>
            </a:r>
            <a:r>
              <a:rPr sz="800" spc="-105" dirty="0">
                <a:latin typeface="Arial Unicode MS"/>
                <a:cs typeface="Arial Unicode MS"/>
              </a:rPr>
              <a:t>위치</a:t>
            </a:r>
            <a:endParaRPr sz="800">
              <a:latin typeface="Arial Unicode MS"/>
              <a:cs typeface="Arial Unicode MS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3994150" y="4167123"/>
            <a:ext cx="2701925" cy="0"/>
          </a:xfrm>
          <a:custGeom>
            <a:avLst/>
            <a:gdLst/>
            <a:ahLst/>
            <a:cxnLst/>
            <a:rect l="l" t="t" r="r" b="b"/>
            <a:pathLst>
              <a:path w="2701925">
                <a:moveTo>
                  <a:pt x="0" y="0"/>
                </a:moveTo>
                <a:lnTo>
                  <a:pt x="270192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696075" y="4167123"/>
            <a:ext cx="0" cy="981075"/>
          </a:xfrm>
          <a:custGeom>
            <a:avLst/>
            <a:gdLst/>
            <a:ahLst/>
            <a:cxnLst/>
            <a:rect l="l" t="t" r="r" b="b"/>
            <a:pathLst>
              <a:path h="981075">
                <a:moveTo>
                  <a:pt x="0" y="98107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8022717" y="1788541"/>
            <a:ext cx="120650" cy="785495"/>
          </a:xfrm>
          <a:custGeom>
            <a:avLst/>
            <a:gdLst/>
            <a:ahLst/>
            <a:cxnLst/>
            <a:rect l="l" t="t" r="r" b="b"/>
            <a:pathLst>
              <a:path w="120650" h="785494">
                <a:moveTo>
                  <a:pt x="0" y="785495"/>
                </a:moveTo>
                <a:lnTo>
                  <a:pt x="120650" y="785495"/>
                </a:lnTo>
                <a:lnTo>
                  <a:pt x="120650" y="0"/>
                </a:lnTo>
                <a:lnTo>
                  <a:pt x="0" y="0"/>
                </a:lnTo>
                <a:lnTo>
                  <a:pt x="0" y="785495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043289" y="1788541"/>
            <a:ext cx="471805" cy="1109980"/>
          </a:xfrm>
          <a:custGeom>
            <a:avLst/>
            <a:gdLst/>
            <a:ahLst/>
            <a:cxnLst/>
            <a:rect l="l" t="t" r="r" b="b"/>
            <a:pathLst>
              <a:path w="471804" h="1109980">
                <a:moveTo>
                  <a:pt x="0" y="0"/>
                </a:moveTo>
                <a:lnTo>
                  <a:pt x="471677" y="0"/>
                </a:lnTo>
                <a:lnTo>
                  <a:pt x="471677" y="1109472"/>
                </a:lnTo>
                <a:lnTo>
                  <a:pt x="0" y="1109472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420864" y="1788541"/>
            <a:ext cx="601980" cy="1807845"/>
          </a:xfrm>
          <a:custGeom>
            <a:avLst/>
            <a:gdLst/>
            <a:ahLst/>
            <a:cxnLst/>
            <a:rect l="l" t="t" r="r" b="b"/>
            <a:pathLst>
              <a:path w="601979" h="1807845">
                <a:moveTo>
                  <a:pt x="0" y="0"/>
                </a:moveTo>
                <a:lnTo>
                  <a:pt x="601852" y="0"/>
                </a:lnTo>
                <a:lnTo>
                  <a:pt x="601852" y="1807844"/>
                </a:lnTo>
                <a:lnTo>
                  <a:pt x="0" y="1807844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420864" y="3824732"/>
            <a:ext cx="449580" cy="2107565"/>
          </a:xfrm>
          <a:custGeom>
            <a:avLst/>
            <a:gdLst/>
            <a:ahLst/>
            <a:cxnLst/>
            <a:rect l="l" t="t" r="r" b="b"/>
            <a:pathLst>
              <a:path w="449579" h="2107565">
                <a:moveTo>
                  <a:pt x="0" y="2107565"/>
                </a:moveTo>
                <a:lnTo>
                  <a:pt x="449452" y="2107565"/>
                </a:lnTo>
                <a:lnTo>
                  <a:pt x="449452" y="0"/>
                </a:lnTo>
                <a:lnTo>
                  <a:pt x="0" y="0"/>
                </a:lnTo>
                <a:lnTo>
                  <a:pt x="0" y="2107565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7420864" y="6098032"/>
            <a:ext cx="449580" cy="561975"/>
          </a:xfrm>
          <a:custGeom>
            <a:avLst/>
            <a:gdLst/>
            <a:ahLst/>
            <a:cxnLst/>
            <a:rect l="l" t="t" r="r" b="b"/>
            <a:pathLst>
              <a:path w="449579" h="561975">
                <a:moveTo>
                  <a:pt x="0" y="561975"/>
                </a:moveTo>
                <a:lnTo>
                  <a:pt x="449452" y="561975"/>
                </a:lnTo>
                <a:lnTo>
                  <a:pt x="449452" y="0"/>
                </a:lnTo>
                <a:lnTo>
                  <a:pt x="0" y="0"/>
                </a:lnTo>
                <a:lnTo>
                  <a:pt x="0" y="561975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20864" y="5932296"/>
            <a:ext cx="2938780" cy="165735"/>
          </a:xfrm>
          <a:custGeom>
            <a:avLst/>
            <a:gdLst/>
            <a:ahLst/>
            <a:cxnLst/>
            <a:rect l="l" t="t" r="r" b="b"/>
            <a:pathLst>
              <a:path w="2938779" h="165735">
                <a:moveTo>
                  <a:pt x="0" y="0"/>
                </a:moveTo>
                <a:lnTo>
                  <a:pt x="2938653" y="0"/>
                </a:lnTo>
                <a:lnTo>
                  <a:pt x="2938653" y="165734"/>
                </a:lnTo>
                <a:lnTo>
                  <a:pt x="0" y="165734"/>
                </a:lnTo>
                <a:lnTo>
                  <a:pt x="0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420864" y="3648964"/>
            <a:ext cx="2938780" cy="175895"/>
          </a:xfrm>
          <a:custGeom>
            <a:avLst/>
            <a:gdLst/>
            <a:ahLst/>
            <a:cxnLst/>
            <a:rect l="l" t="t" r="r" b="b"/>
            <a:pathLst>
              <a:path w="2938779" h="175895">
                <a:moveTo>
                  <a:pt x="0" y="0"/>
                </a:moveTo>
                <a:lnTo>
                  <a:pt x="2938653" y="0"/>
                </a:lnTo>
                <a:lnTo>
                  <a:pt x="2938653" y="175767"/>
                </a:lnTo>
                <a:lnTo>
                  <a:pt x="0" y="175767"/>
                </a:lnTo>
                <a:lnTo>
                  <a:pt x="0" y="0"/>
                </a:lnTo>
                <a:close/>
              </a:path>
            </a:pathLst>
          </a:custGeom>
          <a:solidFill>
            <a:srgbClr val="E3EFC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9495917" y="1313433"/>
            <a:ext cx="863600" cy="162560"/>
          </a:xfrm>
          <a:custGeom>
            <a:avLst/>
            <a:gdLst/>
            <a:ahLst/>
            <a:cxnLst/>
            <a:rect l="l" t="t" r="r" b="b"/>
            <a:pathLst>
              <a:path w="863600" h="162559">
                <a:moveTo>
                  <a:pt x="0" y="162559"/>
                </a:moveTo>
                <a:lnTo>
                  <a:pt x="863600" y="162559"/>
                </a:lnTo>
                <a:lnTo>
                  <a:pt x="863600" y="0"/>
                </a:lnTo>
                <a:lnTo>
                  <a:pt x="0" y="0"/>
                </a:lnTo>
                <a:lnTo>
                  <a:pt x="0" y="162559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9338818" y="1313433"/>
            <a:ext cx="157480" cy="422909"/>
          </a:xfrm>
          <a:custGeom>
            <a:avLst/>
            <a:gdLst/>
            <a:ahLst/>
            <a:cxnLst/>
            <a:rect l="l" t="t" r="r" b="b"/>
            <a:pathLst>
              <a:path w="157479" h="422910">
                <a:moveTo>
                  <a:pt x="0" y="0"/>
                </a:moveTo>
                <a:lnTo>
                  <a:pt x="157099" y="0"/>
                </a:lnTo>
                <a:lnTo>
                  <a:pt x="157099" y="422910"/>
                </a:lnTo>
                <a:lnTo>
                  <a:pt x="0" y="42291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 txBox="1"/>
          <p:nvPr/>
        </p:nvSpPr>
        <p:spPr>
          <a:xfrm>
            <a:off x="5821298" y="6346190"/>
            <a:ext cx="819150" cy="131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37" baseline="7936" dirty="0">
                <a:latin typeface="Arial Unicode MS"/>
                <a:cs typeface="Arial Unicode MS"/>
              </a:rPr>
              <a:t>◀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   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1200" spc="-209" baseline="3472" dirty="0">
                <a:latin typeface="Arial Unicode MS"/>
                <a:cs typeface="Arial Unicode MS"/>
              </a:rPr>
              <a:t>지게</a:t>
            </a:r>
            <a:r>
              <a:rPr sz="1200" spc="-60" baseline="3472" dirty="0">
                <a:latin typeface="Arial Unicode MS"/>
                <a:cs typeface="Arial Unicode MS"/>
              </a:rPr>
              <a:t>차</a:t>
            </a:r>
            <a:r>
              <a:rPr sz="1200" spc="-187" baseline="3472" dirty="0">
                <a:latin typeface="Arial Unicode MS"/>
                <a:cs typeface="Arial Unicode MS"/>
              </a:rPr>
              <a:t> </a:t>
            </a:r>
            <a:r>
              <a:rPr sz="1200" spc="-209" baseline="3472" dirty="0">
                <a:latin typeface="Arial Unicode MS"/>
                <a:cs typeface="Arial Unicode MS"/>
              </a:rPr>
              <a:t>운행방향</a:t>
            </a:r>
            <a:endParaRPr sz="1200" baseline="3472">
              <a:latin typeface="Arial Unicode MS"/>
              <a:cs typeface="Arial Unicode MS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7727060" y="1309624"/>
            <a:ext cx="128651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14" dirty="0">
                <a:latin typeface="Arial Unicode MS"/>
                <a:cs typeface="Arial Unicode MS"/>
              </a:rPr>
              <a:t>지게</a:t>
            </a:r>
            <a:r>
              <a:rPr sz="1300" spc="-5" dirty="0">
                <a:latin typeface="Arial Unicode MS"/>
                <a:cs typeface="Arial Unicode MS"/>
              </a:rPr>
              <a:t>차</a:t>
            </a:r>
            <a:r>
              <a:rPr sz="1300" spc="-70" dirty="0">
                <a:latin typeface="Arial Unicode MS"/>
                <a:cs typeface="Arial Unicode MS"/>
              </a:rPr>
              <a:t> </a:t>
            </a:r>
            <a:r>
              <a:rPr sz="1300" spc="-114" dirty="0">
                <a:latin typeface="Arial Unicode MS"/>
                <a:cs typeface="Arial Unicode MS"/>
              </a:rPr>
              <a:t>작업계획서</a:t>
            </a:r>
            <a:endParaRPr sz="1300">
              <a:latin typeface="Arial Unicode MS"/>
              <a:cs typeface="Arial Unicode MS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7452232" y="2128266"/>
            <a:ext cx="24320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운전자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7428865" y="2430907"/>
            <a:ext cx="6965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70" dirty="0">
                <a:latin typeface="Arial Unicode MS"/>
                <a:cs typeface="Arial Unicode MS"/>
              </a:rPr>
              <a:t>지게</a:t>
            </a:r>
            <a:r>
              <a:rPr sz="700" spc="-114" dirty="0">
                <a:latin typeface="Arial Unicode MS"/>
                <a:cs typeface="Arial Unicode MS"/>
              </a:rPr>
              <a:t>차</a:t>
            </a:r>
            <a:r>
              <a:rPr sz="700" spc="-10" dirty="0">
                <a:latin typeface="Arial Unicode MS"/>
                <a:cs typeface="Arial Unicode MS"/>
              </a:rPr>
              <a:t> </a:t>
            </a:r>
            <a:r>
              <a:rPr sz="700" spc="-170" dirty="0">
                <a:latin typeface="Arial Unicode MS"/>
                <a:cs typeface="Arial Unicode MS"/>
              </a:rPr>
              <a:t>최대적</a:t>
            </a:r>
            <a:r>
              <a:rPr sz="700" spc="-114" dirty="0">
                <a:latin typeface="Arial Unicode MS"/>
                <a:cs typeface="Arial Unicode MS"/>
              </a:rPr>
              <a:t>재</a:t>
            </a:r>
            <a:r>
              <a:rPr sz="700" spc="-10" dirty="0">
                <a:latin typeface="Arial Unicode MS"/>
                <a:cs typeface="Arial Unicode MS"/>
              </a:rPr>
              <a:t> </a:t>
            </a:r>
            <a:r>
              <a:rPr sz="700" spc="-170" dirty="0">
                <a:latin typeface="Arial Unicode MS"/>
                <a:cs typeface="Arial Unicode MS"/>
              </a:rPr>
              <a:t>하중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9557384" y="2777108"/>
            <a:ext cx="74168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85" dirty="0">
                <a:latin typeface="Arial Unicode MS"/>
                <a:cs typeface="Arial Unicode MS"/>
              </a:rPr>
              <a:t>(예</a:t>
            </a:r>
            <a:r>
              <a:rPr sz="500" spc="-65" dirty="0">
                <a:latin typeface="Arial Unicode MS"/>
                <a:cs typeface="Arial Unicode MS"/>
              </a:rPr>
              <a:t>시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40" dirty="0">
                <a:latin typeface="Arial Unicode MS"/>
                <a:cs typeface="Arial Unicode MS"/>
              </a:rPr>
              <a:t>: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30분</a:t>
            </a:r>
            <a:r>
              <a:rPr sz="500" spc="-15" dirty="0">
                <a:latin typeface="Arial Unicode MS"/>
                <a:cs typeface="Arial Unicode MS"/>
              </a:rPr>
              <a:t>)</a:t>
            </a:r>
            <a:r>
              <a:rPr sz="500" dirty="0">
                <a:latin typeface="Arial Unicode MS"/>
                <a:cs typeface="Arial Unicode MS"/>
              </a:rPr>
              <a:t>     </a:t>
            </a:r>
            <a:r>
              <a:rPr sz="500" spc="25" dirty="0">
                <a:latin typeface="Arial Unicode MS"/>
                <a:cs typeface="Arial Unicode MS"/>
              </a:rPr>
              <a:t> </a:t>
            </a:r>
            <a:r>
              <a:rPr sz="500" spc="-85" dirty="0">
                <a:latin typeface="Arial Unicode MS"/>
                <a:cs typeface="Arial Unicode MS"/>
              </a:rPr>
              <a:t>(예</a:t>
            </a:r>
            <a:r>
              <a:rPr sz="500" spc="-70" dirty="0">
                <a:latin typeface="Arial Unicode MS"/>
                <a:cs typeface="Arial Unicode MS"/>
              </a:rPr>
              <a:t>시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35" dirty="0">
                <a:latin typeface="Arial Unicode MS"/>
                <a:cs typeface="Arial Unicode MS"/>
              </a:rPr>
              <a:t>: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-85" dirty="0">
                <a:latin typeface="Arial Unicode MS"/>
                <a:cs typeface="Arial Unicode MS"/>
              </a:rPr>
              <a:t>6시간)</a:t>
            </a:r>
            <a:endParaRPr sz="50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</a:pPr>
            <a:endParaRPr sz="500">
              <a:latin typeface="Times New Roman"/>
              <a:cs typeface="Times New Roman"/>
            </a:endParaRPr>
          </a:p>
          <a:p>
            <a:pPr marL="177165">
              <a:lnSpc>
                <a:spcPct val="100000"/>
              </a:lnSpc>
              <a:spcBef>
                <a:spcPts val="430"/>
              </a:spcBef>
            </a:pPr>
            <a:r>
              <a:rPr sz="700" spc="-50" dirty="0">
                <a:latin typeface="Arial Unicode MS"/>
                <a:cs typeface="Arial Unicode MS"/>
              </a:rPr>
              <a:t>(</a:t>
            </a:r>
            <a:r>
              <a:rPr sz="700" spc="-125" dirty="0">
                <a:latin typeface="Arial Unicode MS"/>
                <a:cs typeface="Arial Unicode MS"/>
              </a:rPr>
              <a:t>붙</a:t>
            </a:r>
            <a:r>
              <a:rPr sz="700" spc="-70" dirty="0">
                <a:latin typeface="Arial Unicode MS"/>
                <a:cs typeface="Arial Unicode MS"/>
              </a:rPr>
              <a:t>임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도</a:t>
            </a:r>
            <a:r>
              <a:rPr sz="700" spc="-70" dirty="0">
                <a:latin typeface="Arial Unicode MS"/>
                <a:cs typeface="Arial Unicode MS"/>
              </a:rPr>
              <a:t>면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참조</a:t>
            </a:r>
            <a:r>
              <a:rPr sz="700" spc="5" dirty="0">
                <a:latin typeface="Arial Unicode MS"/>
                <a:cs typeface="Arial Unicode MS"/>
              </a:rPr>
              <a:t>)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10042394" y="2432808"/>
            <a:ext cx="240665" cy="283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7320">
              <a:lnSpc>
                <a:spcPct val="100000"/>
              </a:lnSpc>
            </a:pPr>
            <a:r>
              <a:rPr sz="700" spc="-70" dirty="0">
                <a:latin typeface="Arial Unicode MS"/>
                <a:cs typeface="Arial Unicode MS"/>
              </a:rPr>
              <a:t>톤</a:t>
            </a:r>
            <a:endParaRPr sz="70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700" spc="-130" dirty="0">
                <a:latin typeface="Arial Unicode MS"/>
                <a:cs typeface="Arial Unicode MS"/>
              </a:rPr>
              <a:t>매일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9594722" y="2601722"/>
            <a:ext cx="24320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단시간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8866631" y="2430783"/>
            <a:ext cx="618490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0" dirty="0">
                <a:latin typeface="Arial Unicode MS"/>
                <a:cs typeface="Arial Unicode MS"/>
              </a:rPr>
              <a:t>톤    </a:t>
            </a:r>
            <a:r>
              <a:rPr sz="700" spc="-50" dirty="0">
                <a:latin typeface="Arial Unicode MS"/>
                <a:cs typeface="Arial Unicode MS"/>
              </a:rPr>
              <a:t> </a:t>
            </a:r>
            <a:r>
              <a:rPr sz="700" spc="-130" dirty="0">
                <a:latin typeface="Arial Unicode MS"/>
                <a:cs typeface="Arial Unicode MS"/>
              </a:rPr>
              <a:t>화물</a:t>
            </a:r>
            <a:r>
              <a:rPr sz="700" spc="-70" dirty="0">
                <a:latin typeface="Arial Unicode MS"/>
                <a:cs typeface="Arial Unicode MS"/>
              </a:rPr>
              <a:t>의</a:t>
            </a:r>
            <a:r>
              <a:rPr sz="700" dirty="0">
                <a:latin typeface="Arial Unicode MS"/>
                <a:cs typeface="Arial Unicode MS"/>
              </a:rPr>
              <a:t> </a:t>
            </a:r>
            <a:r>
              <a:rPr sz="700" spc="-130" dirty="0">
                <a:latin typeface="Arial Unicode MS"/>
                <a:cs typeface="Arial Unicode MS"/>
              </a:rPr>
              <a:t>중량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8754618" y="2677286"/>
            <a:ext cx="22161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Arial Unicode MS"/>
                <a:cs typeface="Arial Unicode MS"/>
              </a:rPr>
              <a:t>km/h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7466207" y="2927604"/>
            <a:ext cx="513715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355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작업장</a:t>
            </a:r>
            <a:r>
              <a:rPr sz="700" spc="-70" dirty="0">
                <a:latin typeface="Arial Unicode MS"/>
                <a:cs typeface="Arial Unicode MS"/>
              </a:rPr>
              <a:t>소</a:t>
            </a:r>
            <a:r>
              <a:rPr sz="700" dirty="0">
                <a:latin typeface="Arial Unicode MS"/>
                <a:cs typeface="Arial Unicode MS"/>
              </a:rPr>
              <a:t> </a:t>
            </a:r>
            <a:r>
              <a:rPr sz="700" spc="-70" dirty="0">
                <a:latin typeface="Arial Unicode MS"/>
                <a:cs typeface="Arial Unicode MS"/>
              </a:rPr>
              <a:t>및</a:t>
            </a:r>
            <a:r>
              <a:rPr sz="700" spc="-20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운반경로</a:t>
            </a:r>
            <a:r>
              <a:rPr sz="700" spc="-20" dirty="0">
                <a:latin typeface="Arial Unicode MS"/>
                <a:cs typeface="Arial Unicode MS"/>
              </a:rPr>
              <a:t>,</a:t>
            </a:r>
            <a:r>
              <a:rPr sz="700" spc="20" dirty="0">
                <a:latin typeface="Arial Unicode MS"/>
                <a:cs typeface="Arial Unicode MS"/>
              </a:rPr>
              <a:t> </a:t>
            </a:r>
            <a:r>
              <a:rPr sz="700" spc="-130" dirty="0">
                <a:latin typeface="Arial Unicode MS"/>
                <a:cs typeface="Arial Unicode MS"/>
              </a:rPr>
              <a:t>거리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7484745" y="2683386"/>
            <a:ext cx="46100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구내제한속도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7613650" y="3248284"/>
            <a:ext cx="2355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0" dirty="0">
                <a:latin typeface="Arial Unicode MS"/>
                <a:cs typeface="Arial Unicode MS"/>
              </a:rPr>
              <a:t>지 형 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7557386" y="3461644"/>
            <a:ext cx="3155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작업내용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7620250" y="1827662"/>
            <a:ext cx="3155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관리번호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9114781" y="1827662"/>
            <a:ext cx="3155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관리부서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9543033" y="1343152"/>
            <a:ext cx="781685" cy="107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0355" algn="l"/>
                <a:tab pos="588645" algn="l"/>
              </a:tabLst>
            </a:pPr>
            <a:r>
              <a:rPr sz="600" spc="-60" dirty="0">
                <a:latin typeface="Arial Unicode MS"/>
                <a:cs typeface="Arial Unicode MS"/>
              </a:rPr>
              <a:t>담 당	검 토	</a:t>
            </a:r>
            <a:r>
              <a:rPr sz="900" spc="-89" baseline="4629" dirty="0">
                <a:latin typeface="Arial Unicode MS"/>
                <a:cs typeface="Arial Unicode MS"/>
              </a:rPr>
              <a:t>승 인 </a:t>
            </a:r>
            <a:endParaRPr sz="900" baseline="4629">
              <a:latin typeface="Arial Unicode MS"/>
              <a:cs typeface="Arial Unicode MS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9373106" y="1408676"/>
            <a:ext cx="939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60" dirty="0">
                <a:latin typeface="Arial Unicode MS"/>
                <a:cs typeface="Arial Unicode MS"/>
              </a:rPr>
              <a:t>결</a:t>
            </a:r>
            <a:endParaRPr sz="600">
              <a:latin typeface="Arial Unicode MS"/>
              <a:cs typeface="Arial Unicode MS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9373106" y="1548373"/>
            <a:ext cx="93980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60" dirty="0">
                <a:latin typeface="Arial Unicode MS"/>
                <a:cs typeface="Arial Unicode MS"/>
              </a:rPr>
              <a:t>재</a:t>
            </a:r>
            <a:endParaRPr sz="600">
              <a:latin typeface="Arial Unicode MS"/>
              <a:cs typeface="Arial Unicode MS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9078594" y="2130932"/>
            <a:ext cx="38798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작업지휘자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9116576" y="2681606"/>
            <a:ext cx="3155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작업시간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8054091" y="3192652"/>
            <a:ext cx="193040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경</a:t>
            </a:r>
            <a:r>
              <a:rPr sz="700" spc="-70" dirty="0">
                <a:latin typeface="Arial Unicode MS"/>
                <a:cs typeface="Arial Unicode MS"/>
              </a:rPr>
              <a:t>사</a:t>
            </a:r>
            <a:r>
              <a:rPr sz="700" dirty="0">
                <a:latin typeface="Arial Unicode MS"/>
                <a:cs typeface="Arial Unicode MS"/>
              </a:rPr>
              <a:t> :</a:t>
            </a:r>
            <a:r>
              <a:rPr sz="700" spc="20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(예</a:t>
            </a:r>
            <a:r>
              <a:rPr sz="500" spc="-45" dirty="0">
                <a:latin typeface="Arial Unicode MS"/>
                <a:cs typeface="Arial Unicode MS"/>
              </a:rPr>
              <a:t>시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50" dirty="0">
                <a:latin typeface="Arial Unicode MS"/>
                <a:cs typeface="Arial Unicode MS"/>
              </a:rPr>
              <a:t>: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심함</a:t>
            </a:r>
            <a:r>
              <a:rPr sz="500" spc="-10" dirty="0">
                <a:latin typeface="Arial Unicode MS"/>
                <a:cs typeface="Arial Unicode MS"/>
              </a:rPr>
              <a:t>,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약</a:t>
            </a:r>
            <a:r>
              <a:rPr sz="500" spc="-50" dirty="0">
                <a:latin typeface="Arial Unicode MS"/>
                <a:cs typeface="Arial Unicode MS"/>
              </a:rPr>
              <a:t>간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있</a:t>
            </a:r>
            <a:r>
              <a:rPr sz="500" spc="-50" dirty="0">
                <a:latin typeface="Arial Unicode MS"/>
                <a:cs typeface="Arial Unicode MS"/>
              </a:rPr>
              <a:t>음</a:t>
            </a:r>
            <a:r>
              <a:rPr sz="500" spc="-5" dirty="0">
                <a:latin typeface="Arial Unicode MS"/>
                <a:cs typeface="Arial Unicode MS"/>
              </a:rPr>
              <a:t>,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5" dirty="0">
                <a:latin typeface="Arial Unicode MS"/>
                <a:cs typeface="Arial Unicode MS"/>
              </a:rPr>
              <a:t>없음)</a:t>
            </a:r>
            <a:r>
              <a:rPr sz="700" spc="5" dirty="0">
                <a:latin typeface="Arial Unicode MS"/>
                <a:cs typeface="Arial Unicode MS"/>
              </a:rPr>
              <a:t>,</a:t>
            </a:r>
            <a:r>
              <a:rPr sz="700" spc="20" dirty="0">
                <a:latin typeface="Arial Unicode MS"/>
                <a:cs typeface="Arial Unicode MS"/>
              </a:rPr>
              <a:t> </a:t>
            </a:r>
            <a:r>
              <a:rPr sz="700" spc="-130" dirty="0">
                <a:latin typeface="Arial Unicode MS"/>
                <a:cs typeface="Arial Unicode MS"/>
              </a:rPr>
              <a:t>지</a:t>
            </a:r>
            <a:r>
              <a:rPr sz="700" spc="-70" dirty="0">
                <a:latin typeface="Arial Unicode MS"/>
                <a:cs typeface="Arial Unicode MS"/>
              </a:rPr>
              <a:t>반</a:t>
            </a:r>
            <a:r>
              <a:rPr sz="700" dirty="0">
                <a:latin typeface="Arial Unicode MS"/>
                <a:cs typeface="Arial Unicode MS"/>
              </a:rPr>
              <a:t> :</a:t>
            </a:r>
            <a:r>
              <a:rPr sz="700" spc="20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(예</a:t>
            </a:r>
            <a:r>
              <a:rPr sz="500" spc="-45" dirty="0">
                <a:latin typeface="Arial Unicode MS"/>
                <a:cs typeface="Arial Unicode MS"/>
              </a:rPr>
              <a:t>시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50" dirty="0">
                <a:latin typeface="Arial Unicode MS"/>
                <a:cs typeface="Arial Unicode MS"/>
              </a:rPr>
              <a:t>: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5" dirty="0">
                <a:latin typeface="Arial Unicode MS"/>
                <a:cs typeface="Arial Unicode MS"/>
              </a:rPr>
              <a:t>흙바닥</a:t>
            </a:r>
            <a:r>
              <a:rPr sz="500" spc="-10" dirty="0">
                <a:latin typeface="Arial Unicode MS"/>
                <a:cs typeface="Arial Unicode MS"/>
              </a:rPr>
              <a:t>,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콘크리</a:t>
            </a:r>
            <a:r>
              <a:rPr sz="500" spc="-50" dirty="0">
                <a:latin typeface="Arial Unicode MS"/>
                <a:cs typeface="Arial Unicode MS"/>
              </a:rPr>
              <a:t>트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65" dirty="0">
                <a:latin typeface="Arial Unicode MS"/>
                <a:cs typeface="Arial Unicode MS"/>
              </a:rPr>
              <a:t>등)</a:t>
            </a:r>
            <a:r>
              <a:rPr sz="700" spc="5" dirty="0">
                <a:latin typeface="Arial Unicode MS"/>
                <a:cs typeface="Arial Unicode MS"/>
              </a:rPr>
              <a:t>,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8054088" y="3299333"/>
            <a:ext cx="83883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바닥단</a:t>
            </a:r>
            <a:r>
              <a:rPr sz="700" spc="-70" dirty="0">
                <a:latin typeface="Arial Unicode MS"/>
                <a:cs typeface="Arial Unicode MS"/>
              </a:rPr>
              <a:t>차</a:t>
            </a:r>
            <a:r>
              <a:rPr sz="700" dirty="0">
                <a:latin typeface="Arial Unicode MS"/>
                <a:cs typeface="Arial Unicode MS"/>
              </a:rPr>
              <a:t> :</a:t>
            </a:r>
            <a:r>
              <a:rPr sz="700" spc="20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(예</a:t>
            </a:r>
            <a:r>
              <a:rPr sz="500" spc="-45" dirty="0">
                <a:latin typeface="Arial Unicode MS"/>
                <a:cs typeface="Arial Unicode MS"/>
              </a:rPr>
              <a:t>시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50" dirty="0">
                <a:latin typeface="Arial Unicode MS"/>
                <a:cs typeface="Arial Unicode MS"/>
              </a:rPr>
              <a:t>: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있음</a:t>
            </a:r>
            <a:r>
              <a:rPr sz="500" spc="-10" dirty="0">
                <a:latin typeface="Arial Unicode MS"/>
                <a:cs typeface="Arial Unicode MS"/>
              </a:rPr>
              <a:t>,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5" dirty="0">
                <a:latin typeface="Arial Unicode MS"/>
                <a:cs typeface="Arial Unicode MS"/>
              </a:rPr>
              <a:t>없음)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8320151" y="2191639"/>
            <a:ext cx="532765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marR="5080" indent="-10160">
              <a:lnSpc>
                <a:spcPct val="100000"/>
              </a:lnSpc>
            </a:pPr>
            <a:r>
              <a:rPr sz="500" spc="-70" dirty="0">
                <a:latin typeface="Arial Unicode MS"/>
                <a:cs typeface="Arial Unicode MS"/>
              </a:rPr>
              <a:t>(예</a:t>
            </a:r>
            <a:r>
              <a:rPr sz="500" spc="-45" dirty="0">
                <a:latin typeface="Arial Unicode MS"/>
                <a:cs typeface="Arial Unicode MS"/>
              </a:rPr>
              <a:t>시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50" dirty="0">
                <a:latin typeface="Arial Unicode MS"/>
                <a:cs typeface="Arial Unicode MS"/>
              </a:rPr>
              <a:t>: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면허번</a:t>
            </a:r>
            <a:r>
              <a:rPr sz="500" spc="-50" dirty="0">
                <a:latin typeface="Arial Unicode MS"/>
                <a:cs typeface="Arial Unicode MS"/>
              </a:rPr>
              <a:t>호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또는</a:t>
            </a:r>
            <a:r>
              <a:rPr sz="500" spc="-75" dirty="0">
                <a:latin typeface="Arial Unicode MS"/>
                <a:cs typeface="Arial Unicode MS"/>
              </a:rPr>
              <a:t> 회</a:t>
            </a:r>
            <a:r>
              <a:rPr sz="500" spc="-50" dirty="0">
                <a:latin typeface="Arial Unicode MS"/>
                <a:cs typeface="Arial Unicode MS"/>
              </a:rPr>
              <a:t>사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자</a:t>
            </a:r>
            <a:r>
              <a:rPr sz="500" spc="-50" dirty="0">
                <a:latin typeface="Arial Unicode MS"/>
                <a:cs typeface="Arial Unicode MS"/>
              </a:rPr>
              <a:t>체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관</a:t>
            </a:r>
            <a:r>
              <a:rPr sz="500" spc="-50" dirty="0">
                <a:latin typeface="Arial Unicode MS"/>
                <a:cs typeface="Arial Unicode MS"/>
              </a:rPr>
              <a:t>리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5" dirty="0">
                <a:latin typeface="Arial Unicode MS"/>
                <a:cs typeface="Arial Unicode MS"/>
              </a:rPr>
              <a:t>번호)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8061449" y="3000375"/>
            <a:ext cx="777875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70" dirty="0">
                <a:latin typeface="Arial Unicode MS"/>
                <a:cs typeface="Arial Unicode MS"/>
              </a:rPr>
              <a:t>(예</a:t>
            </a:r>
            <a:r>
              <a:rPr sz="500" spc="-45" dirty="0">
                <a:latin typeface="Arial Unicode MS"/>
                <a:cs typeface="Arial Unicode MS"/>
              </a:rPr>
              <a:t>시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50" dirty="0">
                <a:latin typeface="Arial Unicode MS"/>
                <a:cs typeface="Arial Unicode MS"/>
              </a:rPr>
              <a:t>: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마당</a:t>
            </a:r>
            <a:r>
              <a:rPr sz="500" spc="-10" dirty="0">
                <a:latin typeface="Arial Unicode MS"/>
                <a:cs typeface="Arial Unicode MS"/>
              </a:rPr>
              <a:t>,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70" dirty="0">
                <a:latin typeface="Arial Unicode MS"/>
                <a:cs typeface="Arial Unicode MS"/>
              </a:rPr>
              <a:t>창고</a:t>
            </a:r>
            <a:r>
              <a:rPr sz="500" spc="-10" dirty="0">
                <a:latin typeface="Arial Unicode MS"/>
                <a:cs typeface="Arial Unicode MS"/>
              </a:rPr>
              <a:t>,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컨테이</a:t>
            </a:r>
            <a:r>
              <a:rPr sz="500" spc="-50" dirty="0">
                <a:latin typeface="Arial Unicode MS"/>
                <a:cs typeface="Arial Unicode MS"/>
              </a:rPr>
              <a:t>너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65" dirty="0">
                <a:latin typeface="Arial Unicode MS"/>
                <a:cs typeface="Arial Unicode MS"/>
              </a:rPr>
              <a:t>등)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8052180" y="3474846"/>
            <a:ext cx="140589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70" dirty="0">
                <a:latin typeface="Arial Unicode MS"/>
                <a:cs typeface="Arial Unicode MS"/>
              </a:rPr>
              <a:t>(예</a:t>
            </a:r>
            <a:r>
              <a:rPr sz="500" spc="-45" dirty="0">
                <a:latin typeface="Arial Unicode MS"/>
                <a:cs typeface="Arial Unicode MS"/>
              </a:rPr>
              <a:t>시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50" dirty="0">
                <a:latin typeface="Arial Unicode MS"/>
                <a:cs typeface="Arial Unicode MS"/>
              </a:rPr>
              <a:t>: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원사박</a:t>
            </a:r>
            <a:r>
              <a:rPr sz="500" spc="-50" dirty="0">
                <a:latin typeface="Arial Unicode MS"/>
                <a:cs typeface="Arial Unicode MS"/>
              </a:rPr>
              <a:t>스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운</a:t>
            </a:r>
            <a:r>
              <a:rPr sz="500" spc="-50" dirty="0">
                <a:latin typeface="Arial Unicode MS"/>
                <a:cs typeface="Arial Unicode MS"/>
              </a:rPr>
              <a:t>반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50" dirty="0">
                <a:latin typeface="Arial Unicode MS"/>
                <a:cs typeface="Arial Unicode MS"/>
              </a:rPr>
              <a:t>및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적</a:t>
            </a:r>
            <a:r>
              <a:rPr sz="500" spc="-50" dirty="0">
                <a:latin typeface="Arial Unicode MS"/>
                <a:cs typeface="Arial Unicode MS"/>
              </a:rPr>
              <a:t>재</a:t>
            </a:r>
            <a:r>
              <a:rPr sz="500" spc="-5" dirty="0">
                <a:latin typeface="Arial Unicode MS"/>
                <a:cs typeface="Arial Unicode MS"/>
              </a:rPr>
              <a:t>,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부품적재</a:t>
            </a:r>
            <a:r>
              <a:rPr sz="500" spc="-50" dirty="0">
                <a:latin typeface="Arial Unicode MS"/>
                <a:cs typeface="Arial Unicode MS"/>
              </a:rPr>
              <a:t>함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상하</a:t>
            </a:r>
            <a:r>
              <a:rPr sz="500" spc="-50" dirty="0">
                <a:latin typeface="Arial Unicode MS"/>
                <a:cs typeface="Arial Unicode MS"/>
              </a:rPr>
              <a:t>차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작</a:t>
            </a:r>
            <a:r>
              <a:rPr sz="500" spc="-50" dirty="0">
                <a:latin typeface="Arial Unicode MS"/>
                <a:cs typeface="Arial Unicode MS"/>
              </a:rPr>
              <a:t>업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65" dirty="0">
                <a:latin typeface="Arial Unicode MS"/>
                <a:cs typeface="Arial Unicode MS"/>
              </a:rPr>
              <a:t>등)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8152383" y="1839214"/>
            <a:ext cx="86868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85" dirty="0">
                <a:latin typeface="Arial Unicode MS"/>
                <a:cs typeface="Arial Unicode MS"/>
              </a:rPr>
              <a:t>(예</a:t>
            </a:r>
            <a:r>
              <a:rPr sz="500" spc="-65" dirty="0">
                <a:latin typeface="Arial Unicode MS"/>
                <a:cs typeface="Arial Unicode MS"/>
              </a:rPr>
              <a:t>시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40" dirty="0">
                <a:latin typeface="Arial Unicode MS"/>
                <a:cs typeface="Arial Unicode MS"/>
              </a:rPr>
              <a:t>: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-110" dirty="0">
                <a:latin typeface="Arial Unicode MS"/>
                <a:cs typeface="Arial Unicode MS"/>
              </a:rPr>
              <a:t>생산공정명으</a:t>
            </a:r>
            <a:r>
              <a:rPr sz="500" spc="-70" dirty="0">
                <a:latin typeface="Arial Unicode MS"/>
                <a:cs typeface="Arial Unicode MS"/>
              </a:rPr>
              <a:t>로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구분</a:t>
            </a:r>
            <a:r>
              <a:rPr sz="500" spc="-15" dirty="0">
                <a:latin typeface="Arial Unicode MS"/>
                <a:cs typeface="Arial Unicode MS"/>
              </a:rPr>
              <a:t>,</a:t>
            </a:r>
            <a:r>
              <a:rPr sz="500" spc="-45" dirty="0">
                <a:latin typeface="Arial Unicode MS"/>
                <a:cs typeface="Arial Unicode MS"/>
              </a:rPr>
              <a:t> </a:t>
            </a:r>
            <a:r>
              <a:rPr sz="500" spc="-55" dirty="0">
                <a:latin typeface="Arial Unicode MS"/>
                <a:cs typeface="Arial Unicode MS"/>
              </a:rPr>
              <a:t>출고-1)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9746995" y="1839214"/>
            <a:ext cx="375285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-70" dirty="0">
                <a:latin typeface="Arial Unicode MS"/>
                <a:cs typeface="Arial Unicode MS"/>
              </a:rPr>
              <a:t>(예</a:t>
            </a:r>
            <a:r>
              <a:rPr sz="500" spc="-45" dirty="0">
                <a:latin typeface="Arial Unicode MS"/>
                <a:cs typeface="Arial Unicode MS"/>
              </a:rPr>
              <a:t>시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50" dirty="0">
                <a:latin typeface="Arial Unicode MS"/>
                <a:cs typeface="Arial Unicode MS"/>
              </a:rPr>
              <a:t>:</a:t>
            </a:r>
            <a:r>
              <a:rPr sz="500" spc="-40" dirty="0">
                <a:latin typeface="Arial Unicode MS"/>
                <a:cs typeface="Arial Unicode MS"/>
              </a:rPr>
              <a:t> </a:t>
            </a:r>
            <a:r>
              <a:rPr sz="500" spc="-80" dirty="0">
                <a:latin typeface="Arial Unicode MS"/>
                <a:cs typeface="Arial Unicode MS"/>
              </a:rPr>
              <a:t>생산부)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7835010" y="2006219"/>
            <a:ext cx="2362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0" dirty="0">
                <a:latin typeface="Arial Unicode MS"/>
                <a:cs typeface="Arial Unicode MS"/>
              </a:rPr>
              <a:t>성 명 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7780276" y="2220343"/>
            <a:ext cx="3155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자격번호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283" name="object 283"/>
          <p:cNvSpPr/>
          <p:nvPr/>
        </p:nvSpPr>
        <p:spPr>
          <a:xfrm>
            <a:off x="7735823" y="1971675"/>
            <a:ext cx="0" cy="427355"/>
          </a:xfrm>
          <a:custGeom>
            <a:avLst/>
            <a:gdLst/>
            <a:ahLst/>
            <a:cxnLst/>
            <a:rect l="l" t="t" r="r" b="b"/>
            <a:pathLst>
              <a:path h="427355">
                <a:moveTo>
                  <a:pt x="0" y="0"/>
                </a:moveTo>
                <a:lnTo>
                  <a:pt x="0" y="426974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8143875" y="1793875"/>
            <a:ext cx="0" cy="784225"/>
          </a:xfrm>
          <a:custGeom>
            <a:avLst/>
            <a:gdLst/>
            <a:ahLst/>
            <a:cxnLst/>
            <a:rect l="l" t="t" r="r" b="b"/>
            <a:pathLst>
              <a:path h="784225">
                <a:moveTo>
                  <a:pt x="0" y="0"/>
                </a:moveTo>
                <a:lnTo>
                  <a:pt x="0" y="78422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8024748" y="2576448"/>
            <a:ext cx="0" cy="1014730"/>
          </a:xfrm>
          <a:custGeom>
            <a:avLst/>
            <a:gdLst/>
            <a:ahLst/>
            <a:cxnLst/>
            <a:rect l="l" t="t" r="r" b="b"/>
            <a:pathLst>
              <a:path h="1014729">
                <a:moveTo>
                  <a:pt x="0" y="0"/>
                </a:moveTo>
                <a:lnTo>
                  <a:pt x="0" y="1014476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9040748" y="1793875"/>
            <a:ext cx="0" cy="1108075"/>
          </a:xfrm>
          <a:custGeom>
            <a:avLst/>
            <a:gdLst/>
            <a:ahLst/>
            <a:cxnLst/>
            <a:rect l="l" t="t" r="r" b="b"/>
            <a:pathLst>
              <a:path h="1108075">
                <a:moveTo>
                  <a:pt x="0" y="0"/>
                </a:moveTo>
                <a:lnTo>
                  <a:pt x="0" y="110807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9515475" y="1793875"/>
            <a:ext cx="0" cy="1108075"/>
          </a:xfrm>
          <a:custGeom>
            <a:avLst/>
            <a:gdLst/>
            <a:ahLst/>
            <a:cxnLst/>
            <a:rect l="l" t="t" r="r" b="b"/>
            <a:pathLst>
              <a:path h="1108075">
                <a:moveTo>
                  <a:pt x="0" y="0"/>
                </a:moveTo>
                <a:lnTo>
                  <a:pt x="0" y="110807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9929748" y="2578100"/>
            <a:ext cx="0" cy="323850"/>
          </a:xfrm>
          <a:custGeom>
            <a:avLst/>
            <a:gdLst/>
            <a:ahLst/>
            <a:cxnLst/>
            <a:rect l="l" t="t" r="r" b="b"/>
            <a:pathLst>
              <a:path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424673" y="1971675"/>
            <a:ext cx="2935605" cy="0"/>
          </a:xfrm>
          <a:custGeom>
            <a:avLst/>
            <a:gdLst/>
            <a:ahLst/>
            <a:cxnLst/>
            <a:rect l="l" t="t" r="r" b="b"/>
            <a:pathLst>
              <a:path w="2935604">
                <a:moveTo>
                  <a:pt x="2935351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7737475" y="2150998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79">
                <a:moveTo>
                  <a:pt x="1300099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9494773" y="1477899"/>
            <a:ext cx="865505" cy="0"/>
          </a:xfrm>
          <a:custGeom>
            <a:avLst/>
            <a:gdLst/>
            <a:ahLst/>
            <a:cxnLst/>
            <a:rect l="l" t="t" r="r" b="b"/>
            <a:pathLst>
              <a:path w="865504">
                <a:moveTo>
                  <a:pt x="865251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0071100" y="1315974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10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9783698" y="1315974"/>
            <a:ext cx="0" cy="424180"/>
          </a:xfrm>
          <a:custGeom>
            <a:avLst/>
            <a:gdLst/>
            <a:ahLst/>
            <a:cxnLst/>
            <a:rect l="l" t="t" r="r" b="b"/>
            <a:pathLst>
              <a:path h="424180">
                <a:moveTo>
                  <a:pt x="0" y="0"/>
                </a:moveTo>
                <a:lnTo>
                  <a:pt x="0" y="42392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9494773" y="1315974"/>
            <a:ext cx="0" cy="427355"/>
          </a:xfrm>
          <a:custGeom>
            <a:avLst/>
            <a:gdLst/>
            <a:ahLst/>
            <a:cxnLst/>
            <a:rect l="l" t="t" r="r" b="b"/>
            <a:pathLst>
              <a:path h="427355">
                <a:moveTo>
                  <a:pt x="0" y="0"/>
                </a:moveTo>
                <a:lnTo>
                  <a:pt x="0" y="42710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7419975" y="2397125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7419975" y="2574925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9516998" y="2740025"/>
            <a:ext cx="843280" cy="0"/>
          </a:xfrm>
          <a:custGeom>
            <a:avLst/>
            <a:gdLst/>
            <a:ahLst/>
            <a:cxnLst/>
            <a:rect l="l" t="t" r="r" b="b"/>
            <a:pathLst>
              <a:path w="843279">
                <a:moveTo>
                  <a:pt x="843026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419975" y="2901950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419975" y="3171825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7419975" y="3435350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 txBox="1"/>
          <p:nvPr/>
        </p:nvSpPr>
        <p:spPr>
          <a:xfrm>
            <a:off x="7525893" y="3683889"/>
            <a:ext cx="3009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" dirty="0">
                <a:latin typeface="Arial Unicode MS"/>
                <a:cs typeface="Arial Unicode MS"/>
              </a:rPr>
              <a:t>구</a:t>
            </a:r>
            <a:r>
              <a:rPr sz="700" dirty="0">
                <a:latin typeface="Arial Unicode MS"/>
                <a:cs typeface="Arial Unicode MS"/>
              </a:rPr>
              <a:t>  </a:t>
            </a:r>
            <a:r>
              <a:rPr sz="700" spc="-70" dirty="0">
                <a:latin typeface="Arial Unicode MS"/>
                <a:cs typeface="Arial Unicode MS"/>
              </a:rPr>
              <a:t>분</a:t>
            </a:r>
            <a:r>
              <a:rPr sz="700" dirty="0">
                <a:latin typeface="Arial Unicode MS"/>
                <a:cs typeface="Arial Unicode MS"/>
              </a:rPr>
              <a:t> </a:t>
            </a:r>
            <a:r>
              <a:rPr sz="700" spc="60" dirty="0">
                <a:latin typeface="Arial Unicode MS"/>
                <a:cs typeface="Arial Unicode MS"/>
              </a:rPr>
              <a:t> 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8656954" y="3683000"/>
            <a:ext cx="4464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0" dirty="0">
                <a:latin typeface="Arial Unicode MS"/>
                <a:cs typeface="Arial Unicode MS"/>
              </a:rPr>
              <a:t>점 검 내 용 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9896597" y="3681479"/>
            <a:ext cx="426720" cy="116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0" dirty="0">
                <a:latin typeface="Arial Unicode MS"/>
                <a:cs typeface="Arial Unicode MS"/>
              </a:rPr>
              <a:t>양</a:t>
            </a:r>
            <a:r>
              <a:rPr sz="700" spc="-70" dirty="0">
                <a:latin typeface="Arial Unicode MS"/>
                <a:cs typeface="Arial Unicode MS"/>
              </a:rPr>
              <a:t>호</a:t>
            </a:r>
            <a:r>
              <a:rPr sz="700" dirty="0">
                <a:latin typeface="Arial Unicode MS"/>
                <a:cs typeface="Arial Unicode MS"/>
              </a:rPr>
              <a:t>   </a:t>
            </a:r>
            <a:r>
              <a:rPr sz="700" spc="-25" dirty="0">
                <a:latin typeface="Arial Unicode MS"/>
                <a:cs typeface="Arial Unicode MS"/>
              </a:rPr>
              <a:t> </a:t>
            </a:r>
            <a:r>
              <a:rPr sz="700" spc="-130" dirty="0">
                <a:latin typeface="Arial Unicode MS"/>
                <a:cs typeface="Arial Unicode MS"/>
              </a:rPr>
              <a:t>불</a:t>
            </a:r>
            <a:r>
              <a:rPr sz="700" spc="-70" dirty="0">
                <a:latin typeface="Arial Unicode MS"/>
                <a:cs typeface="Arial Unicode MS"/>
              </a:rPr>
              <a:t>량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7955280" y="3861561"/>
            <a:ext cx="140906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25" dirty="0">
                <a:latin typeface="Arial Unicode MS"/>
                <a:cs typeface="Arial Unicode MS"/>
              </a:rPr>
              <a:t>화물</a:t>
            </a:r>
            <a:r>
              <a:rPr sz="700" spc="-70" dirty="0">
                <a:latin typeface="Arial Unicode MS"/>
                <a:cs typeface="Arial Unicode MS"/>
              </a:rPr>
              <a:t>의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중량</a:t>
            </a:r>
            <a:r>
              <a:rPr sz="700" spc="-70" dirty="0">
                <a:latin typeface="Arial Unicode MS"/>
                <a:cs typeface="Arial Unicode MS"/>
              </a:rPr>
              <a:t>은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지게</a:t>
            </a:r>
            <a:r>
              <a:rPr sz="700" spc="-70" dirty="0">
                <a:latin typeface="Arial Unicode MS"/>
                <a:cs typeface="Arial Unicode MS"/>
              </a:rPr>
              <a:t>차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정격하</a:t>
            </a:r>
            <a:r>
              <a:rPr sz="700" spc="-70" dirty="0">
                <a:latin typeface="Arial Unicode MS"/>
                <a:cs typeface="Arial Unicode MS"/>
              </a:rPr>
              <a:t>중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0" dirty="0">
                <a:latin typeface="Arial Unicode MS"/>
                <a:cs typeface="Arial Unicode MS"/>
              </a:rPr>
              <a:t>이내인가?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7955280" y="4042536"/>
            <a:ext cx="14331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50" dirty="0">
                <a:latin typeface="Arial Unicode MS"/>
                <a:cs typeface="Arial Unicode MS"/>
              </a:rPr>
              <a:t>화물</a:t>
            </a:r>
            <a:r>
              <a:rPr sz="700" spc="-95" dirty="0">
                <a:latin typeface="Arial Unicode MS"/>
                <a:cs typeface="Arial Unicode MS"/>
              </a:rPr>
              <a:t>이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운전자</a:t>
            </a:r>
            <a:r>
              <a:rPr sz="700" spc="-95" dirty="0">
                <a:latin typeface="Arial Unicode MS"/>
                <a:cs typeface="Arial Unicode MS"/>
              </a:rPr>
              <a:t>의</a:t>
            </a:r>
            <a:r>
              <a:rPr sz="700" spc="-60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시야</a:t>
            </a:r>
            <a:r>
              <a:rPr sz="700" spc="-95" dirty="0">
                <a:latin typeface="Arial Unicode MS"/>
                <a:cs typeface="Arial Unicode MS"/>
              </a:rPr>
              <a:t>를</a:t>
            </a:r>
            <a:r>
              <a:rPr sz="700" spc="-60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방해하지</a:t>
            </a:r>
            <a:r>
              <a:rPr sz="700" spc="-95" dirty="0">
                <a:latin typeface="Arial Unicode MS"/>
                <a:cs typeface="Arial Unicode MS"/>
              </a:rPr>
              <a:t>는</a:t>
            </a:r>
            <a:r>
              <a:rPr sz="700" spc="-60" dirty="0">
                <a:latin typeface="Arial Unicode MS"/>
                <a:cs typeface="Arial Unicode MS"/>
              </a:rPr>
              <a:t> </a:t>
            </a:r>
            <a:r>
              <a:rPr sz="700" spc="-135" dirty="0">
                <a:latin typeface="Arial Unicode MS"/>
                <a:cs typeface="Arial Unicode MS"/>
              </a:rPr>
              <a:t>않는가?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7955026" y="4532629"/>
            <a:ext cx="162496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20" dirty="0">
                <a:latin typeface="Arial Unicode MS"/>
                <a:cs typeface="Arial Unicode MS"/>
              </a:rPr>
              <a:t>붕괴</a:t>
            </a:r>
            <a:r>
              <a:rPr sz="700" spc="-20" dirty="0">
                <a:latin typeface="Arial Unicode MS"/>
                <a:cs typeface="Arial Unicode MS"/>
              </a:rPr>
              <a:t>,</a:t>
            </a:r>
            <a:r>
              <a:rPr sz="700" spc="-60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낙</a:t>
            </a:r>
            <a:r>
              <a:rPr sz="700" spc="-100" dirty="0">
                <a:latin typeface="Arial Unicode MS"/>
                <a:cs typeface="Arial Unicode MS"/>
              </a:rPr>
              <a:t>하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위험</a:t>
            </a:r>
            <a:r>
              <a:rPr sz="700" spc="-100" dirty="0">
                <a:latin typeface="Arial Unicode MS"/>
                <a:cs typeface="Arial Unicode MS"/>
              </a:rPr>
              <a:t>이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있</a:t>
            </a:r>
            <a:r>
              <a:rPr sz="700" spc="-100" dirty="0">
                <a:latin typeface="Arial Unicode MS"/>
                <a:cs typeface="Arial Unicode MS"/>
              </a:rPr>
              <a:t>는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화물</a:t>
            </a:r>
            <a:r>
              <a:rPr sz="700" spc="-100" dirty="0">
                <a:latin typeface="Arial Unicode MS"/>
                <a:cs typeface="Arial Unicode MS"/>
              </a:rPr>
              <a:t>을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견고하</a:t>
            </a:r>
            <a:r>
              <a:rPr sz="700" spc="-100" dirty="0">
                <a:latin typeface="Arial Unicode MS"/>
                <a:cs typeface="Arial Unicode MS"/>
              </a:rPr>
              <a:t>게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40" dirty="0">
                <a:latin typeface="Arial Unicode MS"/>
                <a:cs typeface="Arial Unicode MS"/>
              </a:rPr>
              <a:t>묶었는가?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7955026" y="4234307"/>
            <a:ext cx="1593850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700" spc="-150" dirty="0">
                <a:latin typeface="Arial Unicode MS"/>
                <a:cs typeface="Arial Unicode MS"/>
              </a:rPr>
              <a:t>인체</a:t>
            </a:r>
            <a:r>
              <a:rPr sz="700" spc="-80" dirty="0">
                <a:latin typeface="Arial Unicode MS"/>
                <a:cs typeface="Arial Unicode MS"/>
              </a:rPr>
              <a:t>에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-80" dirty="0">
                <a:latin typeface="Arial Unicode MS"/>
                <a:cs typeface="Arial Unicode MS"/>
              </a:rPr>
              <a:t>유해∙위험</a:t>
            </a:r>
            <a:r>
              <a:rPr sz="700" spc="-10" dirty="0">
                <a:latin typeface="Arial Unicode MS"/>
                <a:cs typeface="Arial Unicode MS"/>
              </a:rPr>
              <a:t>한</a:t>
            </a:r>
            <a:r>
              <a:rPr sz="700" spc="-9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화</a:t>
            </a:r>
            <a:r>
              <a:rPr sz="700" spc="-80" dirty="0">
                <a:latin typeface="Arial Unicode MS"/>
                <a:cs typeface="Arial Unicode MS"/>
              </a:rPr>
              <a:t>물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적재작업</a:t>
            </a:r>
            <a:r>
              <a:rPr sz="700" spc="-80" dirty="0">
                <a:latin typeface="Arial Unicode MS"/>
                <a:cs typeface="Arial Unicode MS"/>
              </a:rPr>
              <a:t>시</a:t>
            </a:r>
            <a:r>
              <a:rPr sz="700" spc="-9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작업자에게</a:t>
            </a:r>
            <a:r>
              <a:rPr sz="700" spc="-95" dirty="0">
                <a:latin typeface="Arial Unicode MS"/>
                <a:cs typeface="Arial Unicode MS"/>
              </a:rPr>
              <a:t> </a:t>
            </a:r>
            <a:r>
              <a:rPr sz="700" spc="-90" dirty="0">
                <a:latin typeface="Arial Unicode MS"/>
                <a:cs typeface="Arial Unicode MS"/>
              </a:rPr>
              <a:t>유해∙위험성</a:t>
            </a:r>
            <a:r>
              <a:rPr sz="700" spc="-20" dirty="0">
                <a:latin typeface="Arial Unicode MS"/>
                <a:cs typeface="Arial Unicode MS"/>
              </a:rPr>
              <a:t>에</a:t>
            </a:r>
            <a:r>
              <a:rPr sz="700" spc="-9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대</a:t>
            </a:r>
            <a:r>
              <a:rPr sz="700" spc="-80" dirty="0">
                <a:latin typeface="Arial Unicode MS"/>
                <a:cs typeface="Arial Unicode MS"/>
              </a:rPr>
              <a:t>한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교육</a:t>
            </a:r>
            <a:r>
              <a:rPr sz="700" spc="-80" dirty="0">
                <a:latin typeface="Arial Unicode MS"/>
                <a:cs typeface="Arial Unicode MS"/>
              </a:rPr>
              <a:t>을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-145" dirty="0">
                <a:latin typeface="Arial Unicode MS"/>
                <a:cs typeface="Arial Unicode MS"/>
              </a:rPr>
              <a:t>실시하였는가?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7944104" y="4711572"/>
            <a:ext cx="179133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50" dirty="0">
                <a:latin typeface="Arial Unicode MS"/>
                <a:cs typeface="Arial Unicode MS"/>
              </a:rPr>
              <a:t>통행로</a:t>
            </a:r>
            <a:r>
              <a:rPr sz="700" spc="-85" dirty="0">
                <a:latin typeface="Arial Unicode MS"/>
                <a:cs typeface="Arial Unicode MS"/>
              </a:rPr>
              <a:t>는 </a:t>
            </a:r>
            <a:r>
              <a:rPr sz="700" spc="-150" dirty="0">
                <a:latin typeface="Arial Unicode MS"/>
                <a:cs typeface="Arial Unicode MS"/>
              </a:rPr>
              <a:t>안전하</a:t>
            </a:r>
            <a:r>
              <a:rPr sz="700" spc="-85" dirty="0">
                <a:latin typeface="Arial Unicode MS"/>
                <a:cs typeface="Arial Unicode MS"/>
              </a:rPr>
              <a:t>게 </a:t>
            </a:r>
            <a:r>
              <a:rPr sz="700" spc="-150" dirty="0">
                <a:latin typeface="Arial Unicode MS"/>
                <a:cs typeface="Arial Unicode MS"/>
              </a:rPr>
              <a:t>확보되었는가</a:t>
            </a:r>
            <a:r>
              <a:rPr sz="700" spc="-50" dirty="0">
                <a:latin typeface="Arial Unicode MS"/>
                <a:cs typeface="Arial Unicode MS"/>
              </a:rPr>
              <a:t>?</a:t>
            </a:r>
            <a:r>
              <a:rPr sz="700" spc="90" dirty="0">
                <a:latin typeface="Arial Unicode MS"/>
                <a:cs typeface="Arial Unicode MS"/>
              </a:rPr>
              <a:t> </a:t>
            </a:r>
            <a:r>
              <a:rPr sz="700" spc="-135" dirty="0">
                <a:latin typeface="Arial Unicode MS"/>
                <a:cs typeface="Arial Unicode MS"/>
              </a:rPr>
              <a:t>(주요통행</a:t>
            </a:r>
            <a:r>
              <a:rPr sz="700" spc="-80" dirty="0">
                <a:latin typeface="Arial Unicode MS"/>
                <a:cs typeface="Arial Unicode MS"/>
              </a:rPr>
              <a:t>로 </a:t>
            </a:r>
            <a:r>
              <a:rPr sz="700" spc="-85" dirty="0">
                <a:latin typeface="Arial Unicode MS"/>
                <a:cs typeface="Arial Unicode MS"/>
              </a:rPr>
              <a:t>폭 </a:t>
            </a:r>
            <a:r>
              <a:rPr sz="700" spc="60" dirty="0">
                <a:latin typeface="Arial Unicode MS"/>
                <a:cs typeface="Arial Unicode MS"/>
              </a:rPr>
              <a:t>: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-70" dirty="0">
                <a:latin typeface="Arial Unicode MS"/>
                <a:cs typeface="Arial Unicode MS"/>
              </a:rPr>
              <a:t>cm)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9154031" y="6731000"/>
            <a:ext cx="3492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70" dirty="0">
                <a:latin typeface="Arial Unicode MS"/>
                <a:cs typeface="Arial Unicode MS"/>
              </a:rPr>
              <a:t>작성일</a:t>
            </a:r>
            <a:r>
              <a:rPr sz="700" spc="-105" dirty="0">
                <a:latin typeface="Arial Unicode MS"/>
                <a:cs typeface="Arial Unicode MS"/>
              </a:rPr>
              <a:t>자</a:t>
            </a:r>
            <a:r>
              <a:rPr sz="700" spc="-30" dirty="0">
                <a:latin typeface="Arial Unicode MS"/>
                <a:cs typeface="Arial Unicode MS"/>
              </a:rPr>
              <a:t> </a:t>
            </a:r>
            <a:r>
              <a:rPr sz="700" spc="-10" dirty="0">
                <a:latin typeface="Arial Unicode MS"/>
                <a:cs typeface="Arial Unicode MS"/>
              </a:rPr>
              <a:t>: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9708580" y="6731000"/>
            <a:ext cx="10096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05" dirty="0">
                <a:latin typeface="Arial Unicode MS"/>
                <a:cs typeface="Arial Unicode MS"/>
              </a:rPr>
              <a:t>년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9983538" y="6731000"/>
            <a:ext cx="3759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7020" algn="l"/>
              </a:tabLst>
            </a:pPr>
            <a:r>
              <a:rPr sz="700" spc="-105" dirty="0">
                <a:latin typeface="Arial Unicode MS"/>
                <a:cs typeface="Arial Unicode MS"/>
              </a:rPr>
              <a:t>월	일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8436103" y="6946902"/>
            <a:ext cx="136017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38505" algn="l"/>
                <a:tab pos="1090295" algn="l"/>
              </a:tabLst>
            </a:pPr>
            <a:r>
              <a:rPr sz="700" spc="-170" dirty="0">
                <a:latin typeface="Arial Unicode MS"/>
                <a:cs typeface="Arial Unicode MS"/>
              </a:rPr>
              <a:t>작성</a:t>
            </a:r>
            <a:r>
              <a:rPr sz="700" spc="-105" dirty="0">
                <a:latin typeface="Arial Unicode MS"/>
                <a:cs typeface="Arial Unicode MS"/>
              </a:rPr>
              <a:t>자</a:t>
            </a:r>
            <a:r>
              <a:rPr sz="700" dirty="0">
                <a:latin typeface="Arial Unicode MS"/>
                <a:cs typeface="Arial Unicode MS"/>
              </a:rPr>
              <a:t> </a:t>
            </a:r>
            <a:r>
              <a:rPr sz="700" spc="10" dirty="0">
                <a:latin typeface="Arial Unicode MS"/>
                <a:cs typeface="Arial Unicode MS"/>
              </a:rPr>
              <a:t> </a:t>
            </a:r>
            <a:r>
              <a:rPr sz="700" spc="-10" dirty="0">
                <a:latin typeface="Arial Unicode MS"/>
                <a:cs typeface="Arial Unicode MS"/>
              </a:rPr>
              <a:t>:</a:t>
            </a:r>
            <a:r>
              <a:rPr sz="700" dirty="0">
                <a:latin typeface="Arial Unicode MS"/>
                <a:cs typeface="Arial Unicode MS"/>
              </a:rPr>
              <a:t>	</a:t>
            </a:r>
            <a:r>
              <a:rPr sz="700" spc="-90" dirty="0">
                <a:latin typeface="Arial Unicode MS"/>
                <a:cs typeface="Arial Unicode MS"/>
              </a:rPr>
              <a:t>(</a:t>
            </a:r>
            <a:r>
              <a:rPr sz="700" spc="-170" dirty="0">
                <a:latin typeface="Arial Unicode MS"/>
                <a:cs typeface="Arial Unicode MS"/>
              </a:rPr>
              <a:t>서명</a:t>
            </a:r>
            <a:r>
              <a:rPr sz="700" spc="-35" dirty="0">
                <a:latin typeface="Arial Unicode MS"/>
                <a:cs typeface="Arial Unicode MS"/>
              </a:rPr>
              <a:t>)</a:t>
            </a:r>
            <a:r>
              <a:rPr sz="700" dirty="0">
                <a:latin typeface="Arial Unicode MS"/>
                <a:cs typeface="Arial Unicode MS"/>
              </a:rPr>
              <a:t>	</a:t>
            </a:r>
            <a:r>
              <a:rPr sz="700" spc="-170" dirty="0">
                <a:latin typeface="Arial Unicode MS"/>
                <a:cs typeface="Arial Unicode MS"/>
              </a:rPr>
              <a:t>운전</a:t>
            </a:r>
            <a:r>
              <a:rPr sz="700" spc="-105" dirty="0">
                <a:latin typeface="Arial Unicode MS"/>
                <a:cs typeface="Arial Unicode MS"/>
              </a:rPr>
              <a:t>자</a:t>
            </a:r>
            <a:r>
              <a:rPr sz="700" spc="-25" dirty="0">
                <a:latin typeface="Arial Unicode MS"/>
                <a:cs typeface="Arial Unicode MS"/>
              </a:rPr>
              <a:t> </a:t>
            </a:r>
            <a:r>
              <a:rPr sz="700" spc="-10" dirty="0">
                <a:latin typeface="Arial Unicode MS"/>
                <a:cs typeface="Arial Unicode MS"/>
              </a:rPr>
              <a:t>: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10151572" y="6946902"/>
            <a:ext cx="1981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95" dirty="0">
                <a:latin typeface="Arial Unicode MS"/>
                <a:cs typeface="Arial Unicode MS"/>
              </a:rPr>
              <a:t>(</a:t>
            </a:r>
            <a:r>
              <a:rPr sz="700" spc="-145" dirty="0">
                <a:latin typeface="Arial Unicode MS"/>
                <a:cs typeface="Arial Unicode MS"/>
              </a:rPr>
              <a:t>서명)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7955280" y="6411467"/>
            <a:ext cx="209168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25" dirty="0">
                <a:latin typeface="Arial Unicode MS"/>
                <a:cs typeface="Arial Unicode MS"/>
              </a:rPr>
              <a:t>화물</a:t>
            </a:r>
            <a:r>
              <a:rPr sz="700" spc="-60" dirty="0">
                <a:latin typeface="Arial Unicode MS"/>
                <a:cs typeface="Arial Unicode MS"/>
              </a:rPr>
              <a:t>의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90" dirty="0">
                <a:latin typeface="Arial Unicode MS"/>
                <a:cs typeface="Arial Unicode MS"/>
              </a:rPr>
              <a:t>특성</a:t>
            </a:r>
            <a:r>
              <a:rPr sz="700" spc="-10" dirty="0">
                <a:latin typeface="Arial Unicode MS"/>
                <a:cs typeface="Arial Unicode MS"/>
              </a:rPr>
              <a:t>,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05" dirty="0">
                <a:latin typeface="Arial Unicode MS"/>
                <a:cs typeface="Arial Unicode MS"/>
              </a:rPr>
              <a:t>운행경로</a:t>
            </a:r>
            <a:r>
              <a:rPr sz="700" spc="-15" dirty="0">
                <a:latin typeface="Arial Unicode MS"/>
                <a:cs typeface="Arial Unicode MS"/>
              </a:rPr>
              <a:t>,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05" dirty="0">
                <a:latin typeface="Arial Unicode MS"/>
                <a:cs typeface="Arial Unicode MS"/>
              </a:rPr>
              <a:t>작업장소</a:t>
            </a:r>
            <a:r>
              <a:rPr sz="700" spc="-15" dirty="0">
                <a:latin typeface="Arial Unicode MS"/>
                <a:cs typeface="Arial Unicode MS"/>
              </a:rPr>
              <a:t>,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90" dirty="0">
                <a:latin typeface="Arial Unicode MS"/>
                <a:cs typeface="Arial Unicode MS"/>
              </a:rPr>
              <a:t>지형</a:t>
            </a:r>
            <a:r>
              <a:rPr sz="700" spc="-10" dirty="0">
                <a:latin typeface="Arial Unicode MS"/>
                <a:cs typeface="Arial Unicode MS"/>
              </a:rPr>
              <a:t>,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05" dirty="0">
                <a:latin typeface="Arial Unicode MS"/>
                <a:cs typeface="Arial Unicode MS"/>
              </a:rPr>
              <a:t>작업내용</a:t>
            </a:r>
            <a:r>
              <a:rPr sz="700" spc="-15" dirty="0">
                <a:latin typeface="Arial Unicode MS"/>
                <a:cs typeface="Arial Unicode MS"/>
              </a:rPr>
              <a:t>,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운전방</a:t>
            </a:r>
            <a:r>
              <a:rPr sz="700" spc="-60" dirty="0">
                <a:latin typeface="Arial Unicode MS"/>
                <a:cs typeface="Arial Unicode MS"/>
              </a:rPr>
              <a:t>법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60" dirty="0">
                <a:latin typeface="Arial Unicode MS"/>
                <a:cs typeface="Arial Unicode MS"/>
              </a:rPr>
              <a:t>등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15" name="object 315"/>
          <p:cNvSpPr/>
          <p:nvPr/>
        </p:nvSpPr>
        <p:spPr>
          <a:xfrm>
            <a:off x="7872348" y="3649598"/>
            <a:ext cx="0" cy="3011805"/>
          </a:xfrm>
          <a:custGeom>
            <a:avLst/>
            <a:gdLst/>
            <a:ahLst/>
            <a:cxnLst/>
            <a:rect l="l" t="t" r="r" b="b"/>
            <a:pathLst>
              <a:path h="3011804">
                <a:moveTo>
                  <a:pt x="0" y="0"/>
                </a:moveTo>
                <a:lnTo>
                  <a:pt x="0" y="3011551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537575" y="5930900"/>
            <a:ext cx="0" cy="336550"/>
          </a:xfrm>
          <a:custGeom>
            <a:avLst/>
            <a:gdLst/>
            <a:ahLst/>
            <a:cxnLst/>
            <a:rect l="l" t="t" r="r" b="b"/>
            <a:pathLst>
              <a:path h="336550">
                <a:moveTo>
                  <a:pt x="0" y="0"/>
                </a:moveTo>
                <a:lnTo>
                  <a:pt x="0" y="33655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9202673" y="5932423"/>
            <a:ext cx="0" cy="335280"/>
          </a:xfrm>
          <a:custGeom>
            <a:avLst/>
            <a:gdLst/>
            <a:ahLst/>
            <a:cxnLst/>
            <a:rect l="l" t="t" r="r" b="b"/>
            <a:pathLst>
              <a:path h="335279">
                <a:moveTo>
                  <a:pt x="0" y="0"/>
                </a:moveTo>
                <a:lnTo>
                  <a:pt x="0" y="33502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0107548" y="3649598"/>
            <a:ext cx="0" cy="2276475"/>
          </a:xfrm>
          <a:custGeom>
            <a:avLst/>
            <a:gdLst/>
            <a:ahLst/>
            <a:cxnLst/>
            <a:rect l="l" t="t" r="r" b="b"/>
            <a:pathLst>
              <a:path h="2276475">
                <a:moveTo>
                  <a:pt x="0" y="0"/>
                </a:moveTo>
                <a:lnTo>
                  <a:pt x="0" y="227647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9866248" y="3649598"/>
            <a:ext cx="0" cy="2616200"/>
          </a:xfrm>
          <a:custGeom>
            <a:avLst/>
            <a:gdLst/>
            <a:ahLst/>
            <a:cxnLst/>
            <a:rect l="l" t="t" r="r" b="b"/>
            <a:pathLst>
              <a:path h="2616200">
                <a:moveTo>
                  <a:pt x="0" y="0"/>
                </a:moveTo>
                <a:lnTo>
                  <a:pt x="0" y="261620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7419975" y="3827398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7872348" y="4006850"/>
            <a:ext cx="2487930" cy="0"/>
          </a:xfrm>
          <a:custGeom>
            <a:avLst/>
            <a:gdLst/>
            <a:ahLst/>
            <a:cxnLst/>
            <a:rect l="l" t="t" r="r" b="b"/>
            <a:pathLst>
              <a:path w="2487929">
                <a:moveTo>
                  <a:pt x="2487676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7869173" y="4184650"/>
            <a:ext cx="2491105" cy="0"/>
          </a:xfrm>
          <a:custGeom>
            <a:avLst/>
            <a:gdLst/>
            <a:ahLst/>
            <a:cxnLst/>
            <a:rect l="l" t="t" r="r" b="b"/>
            <a:pathLst>
              <a:path w="2491104">
                <a:moveTo>
                  <a:pt x="2490851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7872348" y="5035550"/>
            <a:ext cx="2487930" cy="0"/>
          </a:xfrm>
          <a:custGeom>
            <a:avLst/>
            <a:gdLst/>
            <a:ahLst/>
            <a:cxnLst/>
            <a:rect l="l" t="t" r="r" b="b"/>
            <a:pathLst>
              <a:path w="2487929">
                <a:moveTo>
                  <a:pt x="2487676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7869173" y="5213350"/>
            <a:ext cx="2491105" cy="0"/>
          </a:xfrm>
          <a:custGeom>
            <a:avLst/>
            <a:gdLst/>
            <a:ahLst/>
            <a:cxnLst/>
            <a:rect l="l" t="t" r="r" b="b"/>
            <a:pathLst>
              <a:path w="2491104">
                <a:moveTo>
                  <a:pt x="2490851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7874000" y="4495800"/>
            <a:ext cx="2486025" cy="0"/>
          </a:xfrm>
          <a:custGeom>
            <a:avLst/>
            <a:gdLst/>
            <a:ahLst/>
            <a:cxnLst/>
            <a:rect l="l" t="t" r="r" b="b"/>
            <a:pathLst>
              <a:path w="2486025">
                <a:moveTo>
                  <a:pt x="2486025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7874000" y="4860925"/>
            <a:ext cx="2486025" cy="0"/>
          </a:xfrm>
          <a:custGeom>
            <a:avLst/>
            <a:gdLst/>
            <a:ahLst/>
            <a:cxnLst/>
            <a:rect l="l" t="t" r="r" b="b"/>
            <a:pathLst>
              <a:path w="2486025">
                <a:moveTo>
                  <a:pt x="2486025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7424673" y="4675123"/>
            <a:ext cx="2935605" cy="0"/>
          </a:xfrm>
          <a:custGeom>
            <a:avLst/>
            <a:gdLst/>
            <a:ahLst/>
            <a:cxnLst/>
            <a:rect l="l" t="t" r="r" b="b"/>
            <a:pathLst>
              <a:path w="2935604">
                <a:moveTo>
                  <a:pt x="2935351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 txBox="1"/>
          <p:nvPr/>
        </p:nvSpPr>
        <p:spPr>
          <a:xfrm>
            <a:off x="7954009" y="5785611"/>
            <a:ext cx="179133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700" spc="-135" dirty="0">
                <a:latin typeface="Arial Unicode MS"/>
                <a:cs typeface="Arial Unicode MS"/>
              </a:rPr>
              <a:t>월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55" dirty="0">
                <a:latin typeface="Arial Unicode MS"/>
                <a:cs typeface="Arial Unicode MS"/>
              </a:rPr>
              <a:t>1</a:t>
            </a:r>
            <a:r>
              <a:rPr sz="700" spc="-135" dirty="0">
                <a:latin typeface="Arial Unicode MS"/>
                <a:cs typeface="Arial Unicode MS"/>
              </a:rPr>
              <a:t>회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85" dirty="0">
                <a:latin typeface="Arial Unicode MS"/>
                <a:cs typeface="Arial Unicode MS"/>
              </a:rPr>
              <a:t>정기점검</a:t>
            </a:r>
            <a:r>
              <a:rPr sz="700" spc="-135" dirty="0">
                <a:latin typeface="Arial Unicode MS"/>
                <a:cs typeface="Arial Unicode MS"/>
              </a:rPr>
              <a:t>을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65" dirty="0">
                <a:latin typeface="Arial Unicode MS"/>
                <a:cs typeface="Arial Unicode MS"/>
              </a:rPr>
              <a:t>실시하고</a:t>
            </a:r>
            <a:r>
              <a:rPr sz="700" spc="-35" dirty="0">
                <a:latin typeface="Arial Unicode MS"/>
                <a:cs typeface="Arial Unicode MS"/>
              </a:rPr>
              <a:t>,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85" dirty="0">
                <a:latin typeface="Arial Unicode MS"/>
                <a:cs typeface="Arial Unicode MS"/>
              </a:rPr>
              <a:t>문제</a:t>
            </a:r>
            <a:r>
              <a:rPr sz="700" spc="-135" dirty="0">
                <a:latin typeface="Arial Unicode MS"/>
                <a:cs typeface="Arial Unicode MS"/>
              </a:rPr>
              <a:t>점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85" dirty="0">
                <a:latin typeface="Arial Unicode MS"/>
                <a:cs typeface="Arial Unicode MS"/>
              </a:rPr>
              <a:t>발</a:t>
            </a:r>
            <a:r>
              <a:rPr sz="700" spc="-135" dirty="0">
                <a:latin typeface="Arial Unicode MS"/>
                <a:cs typeface="Arial Unicode MS"/>
              </a:rPr>
              <a:t>견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35" dirty="0">
                <a:latin typeface="Arial Unicode MS"/>
                <a:cs typeface="Arial Unicode MS"/>
              </a:rPr>
              <a:t>시</a:t>
            </a:r>
            <a:r>
              <a:rPr sz="700" spc="-70" dirty="0">
                <a:latin typeface="Arial Unicode MS"/>
                <a:cs typeface="Arial Unicode MS"/>
              </a:rPr>
              <a:t> </a:t>
            </a:r>
            <a:r>
              <a:rPr sz="700" spc="-175" dirty="0">
                <a:latin typeface="Arial Unicode MS"/>
                <a:cs typeface="Arial Unicode MS"/>
              </a:rPr>
              <a:t>개선하였는가?</a:t>
            </a:r>
            <a:endParaRPr sz="700">
              <a:latin typeface="Arial Unicode MS"/>
              <a:cs typeface="Arial Unicode MS"/>
            </a:endParaRPr>
          </a:p>
          <a:p>
            <a:pPr marL="26034" algn="ctr">
              <a:lnSpc>
                <a:spcPct val="100000"/>
              </a:lnSpc>
              <a:spcBef>
                <a:spcPts val="560"/>
              </a:spcBef>
              <a:tabLst>
                <a:tab pos="692785" algn="l"/>
                <a:tab pos="1353820" algn="l"/>
              </a:tabLst>
            </a:pPr>
            <a:r>
              <a:rPr sz="1050" spc="-209" baseline="3968" dirty="0">
                <a:latin typeface="Arial Unicode MS"/>
                <a:cs typeface="Arial Unicode MS"/>
              </a:rPr>
              <a:t>교육일</a:t>
            </a:r>
            <a:r>
              <a:rPr sz="1050" spc="-104" baseline="3968" dirty="0">
                <a:latin typeface="Arial Unicode MS"/>
                <a:cs typeface="Arial Unicode MS"/>
              </a:rPr>
              <a:t>시</a:t>
            </a:r>
            <a:r>
              <a:rPr sz="1050" baseline="3968" dirty="0">
                <a:latin typeface="Arial Unicode MS"/>
                <a:cs typeface="Arial Unicode MS"/>
              </a:rPr>
              <a:t>	</a:t>
            </a:r>
            <a:r>
              <a:rPr sz="700" spc="-140" dirty="0">
                <a:latin typeface="Arial Unicode MS"/>
                <a:cs typeface="Arial Unicode MS"/>
              </a:rPr>
              <a:t>교육시</a:t>
            </a:r>
            <a:r>
              <a:rPr sz="700" spc="-70" dirty="0">
                <a:latin typeface="Arial Unicode MS"/>
                <a:cs typeface="Arial Unicode MS"/>
              </a:rPr>
              <a:t>간</a:t>
            </a:r>
            <a:r>
              <a:rPr sz="700" dirty="0">
                <a:latin typeface="Arial Unicode MS"/>
                <a:cs typeface="Arial Unicode MS"/>
              </a:rPr>
              <a:t>	</a:t>
            </a:r>
            <a:r>
              <a:rPr sz="700" spc="-140" dirty="0">
                <a:latin typeface="Arial Unicode MS"/>
                <a:cs typeface="Arial Unicode MS"/>
              </a:rPr>
              <a:t>교육장소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29" name="object 329"/>
          <p:cNvSpPr txBox="1"/>
          <p:nvPr/>
        </p:nvSpPr>
        <p:spPr>
          <a:xfrm>
            <a:off x="10021185" y="5961255"/>
            <a:ext cx="1682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40" dirty="0">
                <a:latin typeface="Arial Unicode MS"/>
                <a:cs typeface="Arial Unicode MS"/>
              </a:rPr>
              <a:t>강사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0" name="object 330"/>
          <p:cNvSpPr txBox="1"/>
          <p:nvPr/>
        </p:nvSpPr>
        <p:spPr>
          <a:xfrm>
            <a:off x="7522713" y="4144015"/>
            <a:ext cx="243204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5080" indent="-36830">
              <a:lnSpc>
                <a:spcPct val="100000"/>
              </a:lnSpc>
            </a:pPr>
            <a:r>
              <a:rPr sz="700" spc="-125" dirty="0">
                <a:latin typeface="Arial Unicode MS"/>
                <a:cs typeface="Arial Unicode MS"/>
              </a:rPr>
              <a:t>화물의 상태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1" name="object 331"/>
          <p:cNvSpPr txBox="1"/>
          <p:nvPr/>
        </p:nvSpPr>
        <p:spPr>
          <a:xfrm>
            <a:off x="7481444" y="5019555"/>
            <a:ext cx="315595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090" marR="5080" indent="-73025">
              <a:lnSpc>
                <a:spcPct val="100000"/>
              </a:lnSpc>
            </a:pPr>
            <a:r>
              <a:rPr sz="700" spc="-125" dirty="0">
                <a:latin typeface="Arial Unicode MS"/>
                <a:cs typeface="Arial Unicode MS"/>
              </a:rPr>
              <a:t>운행경로 상태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7438519" y="5644264"/>
            <a:ext cx="414020" cy="220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135" marR="5080" indent="-51435">
              <a:lnSpc>
                <a:spcPct val="100000"/>
              </a:lnSpc>
            </a:pPr>
            <a:r>
              <a:rPr sz="700" spc="-140" dirty="0">
                <a:latin typeface="Arial Unicode MS"/>
                <a:cs typeface="Arial Unicode MS"/>
              </a:rPr>
              <a:t>지게</a:t>
            </a:r>
            <a:r>
              <a:rPr sz="700" spc="-70" dirty="0">
                <a:latin typeface="Arial Unicode MS"/>
                <a:cs typeface="Arial Unicode MS"/>
              </a:rPr>
              <a:t>차</a:t>
            </a:r>
            <a:r>
              <a:rPr sz="700" spc="-15" dirty="0">
                <a:latin typeface="Arial Unicode MS"/>
                <a:cs typeface="Arial Unicode MS"/>
              </a:rPr>
              <a:t> </a:t>
            </a:r>
            <a:r>
              <a:rPr sz="700" spc="-140" dirty="0">
                <a:latin typeface="Arial Unicode MS"/>
                <a:cs typeface="Arial Unicode MS"/>
              </a:rPr>
              <a:t>작동</a:t>
            </a:r>
            <a:r>
              <a:rPr sz="700" spc="-130" dirty="0">
                <a:latin typeface="Arial Unicode MS"/>
                <a:cs typeface="Arial Unicode MS"/>
              </a:rPr>
              <a:t> 상태점검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7525642" y="5993134"/>
            <a:ext cx="24002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40" dirty="0">
                <a:latin typeface="Arial Unicode MS"/>
                <a:cs typeface="Arial Unicode MS"/>
              </a:rPr>
              <a:t>작업자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7489957" y="6099815"/>
            <a:ext cx="3111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40" dirty="0">
                <a:latin typeface="Arial Unicode MS"/>
                <a:cs typeface="Arial Unicode MS"/>
              </a:rPr>
              <a:t>안전교육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7434198" y="6302121"/>
            <a:ext cx="41211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229" dirty="0">
                <a:latin typeface="Arial Unicode MS"/>
                <a:cs typeface="Arial Unicode MS"/>
              </a:rPr>
              <a:t>안전교</a:t>
            </a:r>
            <a:r>
              <a:rPr sz="700" spc="-145" dirty="0">
                <a:latin typeface="Arial Unicode MS"/>
                <a:cs typeface="Arial Unicode MS"/>
              </a:rPr>
              <a:t>육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-229" dirty="0">
                <a:latin typeface="Arial Unicode MS"/>
                <a:cs typeface="Arial Unicode MS"/>
              </a:rPr>
              <a:t>내용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7436104" y="6408801"/>
            <a:ext cx="41084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75" dirty="0">
                <a:latin typeface="Arial Unicode MS"/>
                <a:cs typeface="Arial Unicode MS"/>
              </a:rPr>
              <a:t>(</a:t>
            </a:r>
            <a:r>
              <a:rPr sz="700" spc="-175" dirty="0">
                <a:latin typeface="Arial Unicode MS"/>
                <a:cs typeface="Arial Unicode MS"/>
              </a:rPr>
              <a:t>작업</a:t>
            </a:r>
            <a:r>
              <a:rPr sz="700" spc="-110" dirty="0">
                <a:latin typeface="Arial Unicode MS"/>
                <a:cs typeface="Arial Unicode MS"/>
              </a:rPr>
              <a:t>자</a:t>
            </a:r>
            <a:r>
              <a:rPr sz="700" spc="-30" dirty="0">
                <a:latin typeface="Arial Unicode MS"/>
                <a:cs typeface="Arial Unicode MS"/>
              </a:rPr>
              <a:t> </a:t>
            </a:r>
            <a:r>
              <a:rPr sz="700" spc="-175" dirty="0">
                <a:latin typeface="Arial Unicode MS"/>
                <a:cs typeface="Arial Unicode MS"/>
              </a:rPr>
              <a:t>준수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7" name="object 337"/>
          <p:cNvSpPr txBox="1"/>
          <p:nvPr/>
        </p:nvSpPr>
        <p:spPr>
          <a:xfrm>
            <a:off x="7551549" y="6515481"/>
            <a:ext cx="17843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50" dirty="0">
                <a:latin typeface="Arial Unicode MS"/>
                <a:cs typeface="Arial Unicode MS"/>
              </a:rPr>
              <a:t>사항)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8" name="object 338"/>
          <p:cNvSpPr txBox="1"/>
          <p:nvPr/>
        </p:nvSpPr>
        <p:spPr>
          <a:xfrm>
            <a:off x="7955280" y="4890261"/>
            <a:ext cx="138430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25" dirty="0">
                <a:latin typeface="Arial Unicode MS"/>
                <a:cs typeface="Arial Unicode MS"/>
              </a:rPr>
              <a:t>통행로</a:t>
            </a:r>
            <a:r>
              <a:rPr sz="700" spc="-70" dirty="0">
                <a:latin typeface="Arial Unicode MS"/>
                <a:cs typeface="Arial Unicode MS"/>
              </a:rPr>
              <a:t>에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장해물</a:t>
            </a:r>
            <a:r>
              <a:rPr sz="700" spc="-70" dirty="0">
                <a:latin typeface="Arial Unicode MS"/>
                <a:cs typeface="Arial Unicode MS"/>
              </a:rPr>
              <a:t>은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완전</a:t>
            </a:r>
            <a:r>
              <a:rPr sz="700" spc="-70" dirty="0">
                <a:latin typeface="Arial Unicode MS"/>
                <a:cs typeface="Arial Unicode MS"/>
              </a:rPr>
              <a:t>히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0" dirty="0">
                <a:latin typeface="Arial Unicode MS"/>
                <a:cs typeface="Arial Unicode MS"/>
              </a:rPr>
              <a:t>제거되었는가?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39" name="object 339"/>
          <p:cNvSpPr txBox="1"/>
          <p:nvPr/>
        </p:nvSpPr>
        <p:spPr>
          <a:xfrm>
            <a:off x="7952105" y="5071236"/>
            <a:ext cx="178816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95" dirty="0">
                <a:latin typeface="Arial Unicode MS"/>
                <a:cs typeface="Arial Unicode MS"/>
              </a:rPr>
              <a:t>지반</a:t>
            </a:r>
            <a:r>
              <a:rPr sz="700" spc="-140" dirty="0">
                <a:latin typeface="Arial Unicode MS"/>
                <a:cs typeface="Arial Unicode MS"/>
              </a:rPr>
              <a:t>이</a:t>
            </a:r>
            <a:r>
              <a:rPr sz="700" spc="-80" dirty="0">
                <a:latin typeface="Arial Unicode MS"/>
                <a:cs typeface="Arial Unicode MS"/>
              </a:rPr>
              <a:t> </a:t>
            </a:r>
            <a:r>
              <a:rPr sz="700" spc="-195" dirty="0">
                <a:latin typeface="Arial Unicode MS"/>
                <a:cs typeface="Arial Unicode MS"/>
              </a:rPr>
              <a:t>편편하</a:t>
            </a:r>
            <a:r>
              <a:rPr sz="700" spc="-140" dirty="0">
                <a:latin typeface="Arial Unicode MS"/>
                <a:cs typeface="Arial Unicode MS"/>
              </a:rPr>
              <a:t>고</a:t>
            </a:r>
            <a:r>
              <a:rPr sz="700" spc="-80" dirty="0">
                <a:latin typeface="Arial Unicode MS"/>
                <a:cs typeface="Arial Unicode MS"/>
              </a:rPr>
              <a:t> </a:t>
            </a:r>
            <a:r>
              <a:rPr sz="700" spc="-195" dirty="0">
                <a:latin typeface="Arial Unicode MS"/>
                <a:cs typeface="Arial Unicode MS"/>
              </a:rPr>
              <a:t>견고</a:t>
            </a:r>
            <a:r>
              <a:rPr sz="700" spc="-140" dirty="0">
                <a:latin typeface="Arial Unicode MS"/>
                <a:cs typeface="Arial Unicode MS"/>
              </a:rPr>
              <a:t>한</a:t>
            </a:r>
            <a:r>
              <a:rPr sz="700" spc="-80" dirty="0">
                <a:latin typeface="Arial Unicode MS"/>
                <a:cs typeface="Arial Unicode MS"/>
              </a:rPr>
              <a:t> </a:t>
            </a:r>
            <a:r>
              <a:rPr sz="700" spc="-195" dirty="0">
                <a:latin typeface="Arial Unicode MS"/>
                <a:cs typeface="Arial Unicode MS"/>
              </a:rPr>
              <a:t>구조</a:t>
            </a:r>
            <a:r>
              <a:rPr sz="700" spc="-140" dirty="0">
                <a:latin typeface="Arial Unicode MS"/>
                <a:cs typeface="Arial Unicode MS"/>
              </a:rPr>
              <a:t>로</a:t>
            </a:r>
            <a:r>
              <a:rPr sz="700" spc="-80" dirty="0">
                <a:latin typeface="Arial Unicode MS"/>
                <a:cs typeface="Arial Unicode MS"/>
              </a:rPr>
              <a:t> </a:t>
            </a:r>
            <a:r>
              <a:rPr sz="700" spc="-195" dirty="0">
                <a:latin typeface="Arial Unicode MS"/>
                <a:cs typeface="Arial Unicode MS"/>
              </a:rPr>
              <a:t>되</a:t>
            </a:r>
            <a:r>
              <a:rPr sz="700" spc="-140" dirty="0">
                <a:latin typeface="Arial Unicode MS"/>
                <a:cs typeface="Arial Unicode MS"/>
              </a:rPr>
              <a:t>어</a:t>
            </a:r>
            <a:r>
              <a:rPr sz="700" spc="-80" dirty="0">
                <a:latin typeface="Arial Unicode MS"/>
                <a:cs typeface="Arial Unicode MS"/>
              </a:rPr>
              <a:t> </a:t>
            </a:r>
            <a:r>
              <a:rPr sz="700" spc="-195" dirty="0">
                <a:latin typeface="Arial Unicode MS"/>
                <a:cs typeface="Arial Unicode MS"/>
              </a:rPr>
              <a:t>있는가</a:t>
            </a:r>
            <a:r>
              <a:rPr sz="700" spc="-80" dirty="0">
                <a:latin typeface="Arial Unicode MS"/>
                <a:cs typeface="Arial Unicode MS"/>
              </a:rPr>
              <a:t>? </a:t>
            </a:r>
            <a:r>
              <a:rPr sz="700" spc="-180" dirty="0">
                <a:latin typeface="Arial Unicode MS"/>
                <a:cs typeface="Arial Unicode MS"/>
              </a:rPr>
              <a:t>(부등침하여</a:t>
            </a:r>
            <a:r>
              <a:rPr sz="700" spc="-190" dirty="0">
                <a:latin typeface="Arial Unicode MS"/>
                <a:cs typeface="Arial Unicode MS"/>
              </a:rPr>
              <a:t>부</a:t>
            </a:r>
            <a:r>
              <a:rPr sz="700" spc="-25" dirty="0">
                <a:latin typeface="Arial Unicode MS"/>
                <a:cs typeface="Arial Unicode MS"/>
              </a:rPr>
              <a:t>)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40" name="object 340"/>
          <p:cNvSpPr txBox="1"/>
          <p:nvPr/>
        </p:nvSpPr>
        <p:spPr>
          <a:xfrm>
            <a:off x="7955026" y="5247259"/>
            <a:ext cx="8782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50" dirty="0">
                <a:latin typeface="Arial Unicode MS"/>
                <a:cs typeface="Arial Unicode MS"/>
              </a:rPr>
              <a:t>갓길</a:t>
            </a:r>
            <a:r>
              <a:rPr sz="700" spc="-100" dirty="0">
                <a:latin typeface="Arial Unicode MS"/>
                <a:cs typeface="Arial Unicode MS"/>
              </a:rPr>
              <a:t>의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50" dirty="0">
                <a:latin typeface="Arial Unicode MS"/>
                <a:cs typeface="Arial Unicode MS"/>
              </a:rPr>
              <a:t>붕괴위험</a:t>
            </a:r>
            <a:r>
              <a:rPr sz="700" spc="-100" dirty="0">
                <a:latin typeface="Arial Unicode MS"/>
                <a:cs typeface="Arial Unicode MS"/>
              </a:rPr>
              <a:t>은</a:t>
            </a:r>
            <a:r>
              <a:rPr sz="700" spc="-65" dirty="0">
                <a:latin typeface="Arial Unicode MS"/>
                <a:cs typeface="Arial Unicode MS"/>
              </a:rPr>
              <a:t> </a:t>
            </a:r>
            <a:r>
              <a:rPr sz="700" spc="-140" dirty="0">
                <a:latin typeface="Arial Unicode MS"/>
                <a:cs typeface="Arial Unicode MS"/>
              </a:rPr>
              <a:t>없는가?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7944104" y="5426202"/>
            <a:ext cx="176148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70" dirty="0">
                <a:latin typeface="Arial Unicode MS"/>
                <a:cs typeface="Arial Unicode MS"/>
              </a:rPr>
              <a:t>지게</a:t>
            </a:r>
            <a:r>
              <a:rPr sz="700" spc="-100" dirty="0">
                <a:latin typeface="Arial Unicode MS"/>
                <a:cs typeface="Arial Unicode MS"/>
              </a:rPr>
              <a:t>차 </a:t>
            </a:r>
            <a:r>
              <a:rPr sz="700" spc="-170" dirty="0">
                <a:latin typeface="Arial Unicode MS"/>
                <a:cs typeface="Arial Unicode MS"/>
              </a:rPr>
              <a:t>이</a:t>
            </a:r>
            <a:r>
              <a:rPr sz="700" spc="-100" dirty="0">
                <a:latin typeface="Arial Unicode MS"/>
                <a:cs typeface="Arial Unicode MS"/>
              </a:rPr>
              <a:t>동 </a:t>
            </a:r>
            <a:r>
              <a:rPr sz="700" spc="-170" dirty="0">
                <a:latin typeface="Arial Unicode MS"/>
                <a:cs typeface="Arial Unicode MS"/>
              </a:rPr>
              <a:t>경</a:t>
            </a:r>
            <a:r>
              <a:rPr sz="700" spc="-100" dirty="0">
                <a:latin typeface="Arial Unicode MS"/>
                <a:cs typeface="Arial Unicode MS"/>
              </a:rPr>
              <a:t>로 </a:t>
            </a:r>
            <a:r>
              <a:rPr sz="700" spc="-170" dirty="0">
                <a:latin typeface="Arial Unicode MS"/>
                <a:cs typeface="Arial Unicode MS"/>
              </a:rPr>
              <a:t>주변</a:t>
            </a:r>
            <a:r>
              <a:rPr sz="700" spc="-100" dirty="0">
                <a:latin typeface="Arial Unicode MS"/>
                <a:cs typeface="Arial Unicode MS"/>
              </a:rPr>
              <a:t>에</a:t>
            </a:r>
            <a:r>
              <a:rPr sz="700" spc="-105" dirty="0">
                <a:latin typeface="Arial Unicode MS"/>
                <a:cs typeface="Arial Unicode MS"/>
              </a:rPr>
              <a:t> </a:t>
            </a:r>
            <a:r>
              <a:rPr sz="700" spc="-170" dirty="0">
                <a:latin typeface="Arial Unicode MS"/>
                <a:cs typeface="Arial Unicode MS"/>
              </a:rPr>
              <a:t>보조자</a:t>
            </a:r>
            <a:r>
              <a:rPr sz="700" spc="-100" dirty="0">
                <a:latin typeface="Arial Unicode MS"/>
                <a:cs typeface="Arial Unicode MS"/>
              </a:rPr>
              <a:t>나 </a:t>
            </a:r>
            <a:r>
              <a:rPr sz="700" spc="-170" dirty="0">
                <a:latin typeface="Arial Unicode MS"/>
                <a:cs typeface="Arial Unicode MS"/>
              </a:rPr>
              <a:t>다</a:t>
            </a:r>
            <a:r>
              <a:rPr sz="700" spc="-100" dirty="0">
                <a:latin typeface="Arial Unicode MS"/>
                <a:cs typeface="Arial Unicode MS"/>
              </a:rPr>
              <a:t>른 </a:t>
            </a:r>
            <a:r>
              <a:rPr sz="700" spc="-170" dirty="0">
                <a:latin typeface="Arial Unicode MS"/>
                <a:cs typeface="Arial Unicode MS"/>
              </a:rPr>
              <a:t>작업자</a:t>
            </a:r>
            <a:r>
              <a:rPr sz="700" spc="-100" dirty="0">
                <a:latin typeface="Arial Unicode MS"/>
                <a:cs typeface="Arial Unicode MS"/>
              </a:rPr>
              <a:t>가</a:t>
            </a:r>
            <a:r>
              <a:rPr sz="700" spc="-105" dirty="0">
                <a:latin typeface="Arial Unicode MS"/>
                <a:cs typeface="Arial Unicode MS"/>
              </a:rPr>
              <a:t> </a:t>
            </a:r>
            <a:r>
              <a:rPr sz="700" spc="-155" dirty="0">
                <a:latin typeface="Arial Unicode MS"/>
                <a:cs typeface="Arial Unicode MS"/>
              </a:rPr>
              <a:t>없는가?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7955280" y="5604764"/>
            <a:ext cx="177609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25" dirty="0">
                <a:latin typeface="Arial Unicode MS"/>
                <a:cs typeface="Arial Unicode MS"/>
              </a:rPr>
              <a:t>작업시</a:t>
            </a:r>
            <a:r>
              <a:rPr sz="700" spc="-70" dirty="0">
                <a:latin typeface="Arial Unicode MS"/>
                <a:cs typeface="Arial Unicode MS"/>
              </a:rPr>
              <a:t>작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70" dirty="0">
                <a:latin typeface="Arial Unicode MS"/>
                <a:cs typeface="Arial Unicode MS"/>
              </a:rPr>
              <a:t>전</a:t>
            </a:r>
            <a:r>
              <a:rPr sz="700" spc="-60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지게차</a:t>
            </a:r>
            <a:r>
              <a:rPr sz="700" spc="-70" dirty="0">
                <a:latin typeface="Arial Unicode MS"/>
                <a:cs typeface="Arial Unicode MS"/>
              </a:rPr>
              <a:t>를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점검</a:t>
            </a:r>
            <a:r>
              <a:rPr sz="700" spc="-70" dirty="0">
                <a:latin typeface="Arial Unicode MS"/>
                <a:cs typeface="Arial Unicode MS"/>
              </a:rPr>
              <a:t>한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95" dirty="0">
                <a:latin typeface="Arial Unicode MS"/>
                <a:cs typeface="Arial Unicode MS"/>
              </a:rPr>
              <a:t>결과</a:t>
            </a:r>
            <a:r>
              <a:rPr sz="700" spc="-10" dirty="0">
                <a:latin typeface="Arial Unicode MS"/>
                <a:cs typeface="Arial Unicode MS"/>
              </a:rPr>
              <a:t>,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25" dirty="0">
                <a:latin typeface="Arial Unicode MS"/>
                <a:cs typeface="Arial Unicode MS"/>
              </a:rPr>
              <a:t>문제점</a:t>
            </a:r>
            <a:r>
              <a:rPr sz="700" spc="-70" dirty="0">
                <a:latin typeface="Arial Unicode MS"/>
                <a:cs typeface="Arial Unicode MS"/>
              </a:rPr>
              <a:t>이</a:t>
            </a:r>
            <a:r>
              <a:rPr sz="700" spc="-55" dirty="0">
                <a:latin typeface="Arial Unicode MS"/>
                <a:cs typeface="Arial Unicode MS"/>
              </a:rPr>
              <a:t> </a:t>
            </a:r>
            <a:r>
              <a:rPr sz="700" spc="-114" dirty="0">
                <a:latin typeface="Arial Unicode MS"/>
                <a:cs typeface="Arial Unicode MS"/>
              </a:rPr>
              <a:t>없는가?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43" name="object 343"/>
          <p:cNvSpPr/>
          <p:nvPr/>
        </p:nvSpPr>
        <p:spPr>
          <a:xfrm>
            <a:off x="7872348" y="5749925"/>
            <a:ext cx="2487930" cy="0"/>
          </a:xfrm>
          <a:custGeom>
            <a:avLst/>
            <a:gdLst/>
            <a:ahLst/>
            <a:cxnLst/>
            <a:rect l="l" t="t" r="r" b="b"/>
            <a:pathLst>
              <a:path w="2487929">
                <a:moveTo>
                  <a:pt x="2487676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7424673" y="5927725"/>
            <a:ext cx="2935605" cy="0"/>
          </a:xfrm>
          <a:custGeom>
            <a:avLst/>
            <a:gdLst/>
            <a:ahLst/>
            <a:cxnLst/>
            <a:rect l="l" t="t" r="r" b="b"/>
            <a:pathLst>
              <a:path w="2935604">
                <a:moveTo>
                  <a:pt x="2935351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419975" y="5575300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7874000" y="5391150"/>
            <a:ext cx="2486025" cy="0"/>
          </a:xfrm>
          <a:custGeom>
            <a:avLst/>
            <a:gdLst/>
            <a:ahLst/>
            <a:cxnLst/>
            <a:rect l="l" t="t" r="r" b="b"/>
            <a:pathLst>
              <a:path w="2486025">
                <a:moveTo>
                  <a:pt x="2486025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7875523" y="6099175"/>
            <a:ext cx="2484755" cy="0"/>
          </a:xfrm>
          <a:custGeom>
            <a:avLst/>
            <a:gdLst/>
            <a:ahLst/>
            <a:cxnLst/>
            <a:rect l="l" t="t" r="r" b="b"/>
            <a:pathLst>
              <a:path w="2484754">
                <a:moveTo>
                  <a:pt x="2484501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7419975" y="6267450"/>
            <a:ext cx="2940050" cy="0"/>
          </a:xfrm>
          <a:custGeom>
            <a:avLst/>
            <a:gdLst/>
            <a:ahLst/>
            <a:cxnLst/>
            <a:rect l="l" t="t" r="r" b="b"/>
            <a:pathLst>
              <a:path w="2940050">
                <a:moveTo>
                  <a:pt x="2940050" y="0"/>
                </a:moveTo>
                <a:lnTo>
                  <a:pt x="0" y="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 txBox="1"/>
          <p:nvPr/>
        </p:nvSpPr>
        <p:spPr>
          <a:xfrm>
            <a:off x="7425943" y="6708520"/>
            <a:ext cx="741045" cy="410209"/>
          </a:xfrm>
          <a:prstGeom prst="rect">
            <a:avLst/>
          </a:prstGeom>
          <a:ln w="381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sz="500" spc="-95" dirty="0">
                <a:latin typeface="Arial Unicode MS"/>
                <a:cs typeface="Arial Unicode MS"/>
              </a:rPr>
              <a:t>작성시기</a:t>
            </a:r>
            <a:endParaRPr sz="500">
              <a:latin typeface="Arial Unicode MS"/>
              <a:cs typeface="Arial Unicode MS"/>
            </a:endParaRPr>
          </a:p>
          <a:p>
            <a:pPr marL="36195">
              <a:lnSpc>
                <a:spcPct val="100000"/>
              </a:lnSpc>
            </a:pPr>
            <a:r>
              <a:rPr sz="500" spc="-85" dirty="0">
                <a:latin typeface="Arial Unicode MS"/>
                <a:cs typeface="Arial Unicode MS"/>
              </a:rPr>
              <a:t>1</a:t>
            </a:r>
            <a:r>
              <a:rPr sz="500" spc="15" dirty="0">
                <a:latin typeface="Arial Unicode MS"/>
                <a:cs typeface="Arial Unicode MS"/>
              </a:rPr>
              <a:t> </a:t>
            </a:r>
            <a:r>
              <a:rPr sz="500" spc="-95" dirty="0">
                <a:latin typeface="Arial Unicode MS"/>
                <a:cs typeface="Arial Unicode MS"/>
              </a:rPr>
              <a:t>최</a:t>
            </a:r>
            <a:r>
              <a:rPr sz="500" spc="-50" dirty="0">
                <a:latin typeface="Arial Unicode MS"/>
                <a:cs typeface="Arial Unicode MS"/>
              </a:rPr>
              <a:t>초</a:t>
            </a:r>
            <a:r>
              <a:rPr sz="500" spc="5" dirty="0">
                <a:latin typeface="Arial Unicode MS"/>
                <a:cs typeface="Arial Unicode MS"/>
              </a:rPr>
              <a:t> </a:t>
            </a:r>
            <a:r>
              <a:rPr sz="500" spc="-95" dirty="0">
                <a:latin typeface="Arial Unicode MS"/>
                <a:cs typeface="Arial Unicode MS"/>
              </a:rPr>
              <a:t>작업개</a:t>
            </a:r>
            <a:r>
              <a:rPr sz="500" spc="-50" dirty="0">
                <a:latin typeface="Arial Unicode MS"/>
                <a:cs typeface="Arial Unicode MS"/>
              </a:rPr>
              <a:t>시</a:t>
            </a:r>
            <a:r>
              <a:rPr sz="500" spc="5" dirty="0">
                <a:latin typeface="Arial Unicode MS"/>
                <a:cs typeface="Arial Unicode MS"/>
              </a:rPr>
              <a:t> </a:t>
            </a:r>
            <a:r>
              <a:rPr sz="500" spc="-50" dirty="0">
                <a:latin typeface="Arial Unicode MS"/>
                <a:cs typeface="Arial Unicode MS"/>
              </a:rPr>
              <a:t>전</a:t>
            </a:r>
            <a:endParaRPr sz="500">
              <a:latin typeface="Arial Unicode MS"/>
              <a:cs typeface="Arial Unicode MS"/>
            </a:endParaRPr>
          </a:p>
          <a:p>
            <a:pPr marL="86995" marR="22860" indent="-50800">
              <a:lnSpc>
                <a:spcPct val="100000"/>
              </a:lnSpc>
            </a:pPr>
            <a:r>
              <a:rPr sz="500" spc="-5" dirty="0">
                <a:latin typeface="Arial Unicode MS"/>
                <a:cs typeface="Arial Unicode MS"/>
              </a:rPr>
              <a:t>2</a:t>
            </a:r>
            <a:r>
              <a:rPr sz="500" spc="-15" dirty="0">
                <a:latin typeface="Arial Unicode MS"/>
                <a:cs typeface="Arial Unicode MS"/>
              </a:rPr>
              <a:t> </a:t>
            </a:r>
            <a:r>
              <a:rPr sz="500" spc="-125" dirty="0">
                <a:latin typeface="Arial Unicode MS"/>
                <a:cs typeface="Arial Unicode MS"/>
              </a:rPr>
              <a:t>변</a:t>
            </a:r>
            <a:r>
              <a:rPr sz="500" spc="-80" dirty="0">
                <a:latin typeface="Arial Unicode MS"/>
                <a:cs typeface="Arial Unicode MS"/>
              </a:rPr>
              <a:t>경</a:t>
            </a:r>
            <a:r>
              <a:rPr sz="500" spc="-20" dirty="0">
                <a:latin typeface="Arial Unicode MS"/>
                <a:cs typeface="Arial Unicode MS"/>
              </a:rPr>
              <a:t> </a:t>
            </a:r>
            <a:r>
              <a:rPr sz="500" spc="-130" dirty="0">
                <a:latin typeface="Arial Unicode MS"/>
                <a:cs typeface="Arial Unicode MS"/>
              </a:rPr>
              <a:t>시</a:t>
            </a:r>
            <a:r>
              <a:rPr sz="500" spc="-65" dirty="0">
                <a:latin typeface="Arial Unicode MS"/>
                <a:cs typeface="Arial Unicode MS"/>
              </a:rPr>
              <a:t>(</a:t>
            </a:r>
            <a:r>
              <a:rPr sz="500" spc="-125" dirty="0">
                <a:latin typeface="Arial Unicode MS"/>
                <a:cs typeface="Arial Unicode MS"/>
              </a:rPr>
              <a:t>작업</a:t>
            </a:r>
            <a:r>
              <a:rPr sz="500" spc="-80" dirty="0">
                <a:latin typeface="Arial Unicode MS"/>
                <a:cs typeface="Arial Unicode MS"/>
              </a:rPr>
              <a:t>장</a:t>
            </a:r>
            <a:r>
              <a:rPr sz="500" spc="-20" dirty="0">
                <a:latin typeface="Arial Unicode MS"/>
                <a:cs typeface="Arial Unicode MS"/>
              </a:rPr>
              <a:t> </a:t>
            </a:r>
            <a:r>
              <a:rPr sz="500" spc="-80" dirty="0">
                <a:latin typeface="Arial Unicode MS"/>
                <a:cs typeface="Arial Unicode MS"/>
              </a:rPr>
              <a:t>및</a:t>
            </a:r>
            <a:r>
              <a:rPr sz="500" spc="-20" dirty="0">
                <a:latin typeface="Arial Unicode MS"/>
                <a:cs typeface="Arial Unicode MS"/>
              </a:rPr>
              <a:t> </a:t>
            </a:r>
            <a:r>
              <a:rPr sz="500" spc="-125" dirty="0">
                <a:latin typeface="Arial Unicode MS"/>
                <a:cs typeface="Arial Unicode MS"/>
              </a:rPr>
              <a:t>작업방법</a:t>
            </a:r>
            <a:r>
              <a:rPr sz="500" spc="-10" dirty="0">
                <a:latin typeface="Arial Unicode MS"/>
                <a:cs typeface="Arial Unicode MS"/>
              </a:rPr>
              <a:t>, </a:t>
            </a:r>
            <a:r>
              <a:rPr sz="500" spc="-95" dirty="0">
                <a:latin typeface="Arial Unicode MS"/>
                <a:cs typeface="Arial Unicode MS"/>
              </a:rPr>
              <a:t>작업장</a:t>
            </a:r>
            <a:r>
              <a:rPr sz="500" spc="-50" dirty="0">
                <a:latin typeface="Arial Unicode MS"/>
                <a:cs typeface="Arial Unicode MS"/>
              </a:rPr>
              <a:t>소</a:t>
            </a:r>
            <a:r>
              <a:rPr sz="500" spc="5" dirty="0">
                <a:latin typeface="Arial Unicode MS"/>
                <a:cs typeface="Arial Unicode MS"/>
              </a:rPr>
              <a:t> </a:t>
            </a:r>
            <a:r>
              <a:rPr sz="500" spc="-95" dirty="0">
                <a:latin typeface="Arial Unicode MS"/>
                <a:cs typeface="Arial Unicode MS"/>
              </a:rPr>
              <a:t>또</a:t>
            </a:r>
            <a:r>
              <a:rPr sz="500" spc="-50" dirty="0">
                <a:latin typeface="Arial Unicode MS"/>
                <a:cs typeface="Arial Unicode MS"/>
              </a:rPr>
              <a:t>는</a:t>
            </a:r>
            <a:r>
              <a:rPr sz="500" dirty="0">
                <a:latin typeface="Arial Unicode MS"/>
                <a:cs typeface="Arial Unicode MS"/>
              </a:rPr>
              <a:t> </a:t>
            </a:r>
            <a:r>
              <a:rPr sz="500" spc="-90" dirty="0">
                <a:latin typeface="Arial Unicode MS"/>
                <a:cs typeface="Arial Unicode MS"/>
              </a:rPr>
              <a:t>화물상태,</a:t>
            </a:r>
            <a:r>
              <a:rPr sz="500" spc="-60" dirty="0">
                <a:latin typeface="Arial Unicode MS"/>
                <a:cs typeface="Arial Unicode MS"/>
              </a:rPr>
              <a:t> </a:t>
            </a:r>
            <a:r>
              <a:rPr sz="500" spc="-95" dirty="0">
                <a:latin typeface="Arial Unicode MS"/>
                <a:cs typeface="Arial Unicode MS"/>
              </a:rPr>
              <a:t>지게</a:t>
            </a:r>
            <a:r>
              <a:rPr sz="500" spc="-50" dirty="0">
                <a:latin typeface="Arial Unicode MS"/>
                <a:cs typeface="Arial Unicode MS"/>
              </a:rPr>
              <a:t>차</a:t>
            </a:r>
            <a:r>
              <a:rPr sz="500" spc="5" dirty="0">
                <a:latin typeface="Arial Unicode MS"/>
                <a:cs typeface="Arial Unicode MS"/>
              </a:rPr>
              <a:t> </a:t>
            </a:r>
            <a:r>
              <a:rPr sz="500" spc="-95" dirty="0">
                <a:latin typeface="Arial Unicode MS"/>
                <a:cs typeface="Arial Unicode MS"/>
              </a:rPr>
              <a:t>운전</a:t>
            </a:r>
            <a:r>
              <a:rPr sz="500" spc="-50" dirty="0">
                <a:latin typeface="Arial Unicode MS"/>
                <a:cs typeface="Arial Unicode MS"/>
              </a:rPr>
              <a:t>자</a:t>
            </a:r>
            <a:r>
              <a:rPr sz="500" dirty="0">
                <a:latin typeface="Arial Unicode MS"/>
                <a:cs typeface="Arial Unicode MS"/>
              </a:rPr>
              <a:t> </a:t>
            </a:r>
            <a:r>
              <a:rPr sz="500" spc="-85" dirty="0">
                <a:latin typeface="Arial Unicode MS"/>
                <a:cs typeface="Arial Unicode MS"/>
              </a:rPr>
              <a:t>등)</a:t>
            </a:r>
            <a:endParaRPr sz="500">
              <a:latin typeface="Arial Unicode MS"/>
              <a:cs typeface="Arial Unicode MS"/>
            </a:endParaRPr>
          </a:p>
        </p:txBody>
      </p:sp>
      <p:sp>
        <p:nvSpPr>
          <p:cNvPr id="350" name="object 350"/>
          <p:cNvSpPr txBox="1"/>
          <p:nvPr/>
        </p:nvSpPr>
        <p:spPr>
          <a:xfrm>
            <a:off x="4903470" y="4899025"/>
            <a:ext cx="17970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5" dirty="0">
                <a:latin typeface="Arial Unicode MS"/>
                <a:cs typeface="Arial Unicode MS"/>
              </a:rPr>
              <a:t>13m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5663691" y="5489952"/>
            <a:ext cx="14351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30" dirty="0">
                <a:latin typeface="Arial Unicode MS"/>
                <a:cs typeface="Arial Unicode MS"/>
              </a:rPr>
              <a:t>5m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081396" y="5573014"/>
            <a:ext cx="14478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15" dirty="0">
                <a:latin typeface="Arial Unicode MS"/>
                <a:cs typeface="Arial Unicode MS"/>
              </a:rPr>
              <a:t>◀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53" name="object 353"/>
          <p:cNvSpPr/>
          <p:nvPr/>
        </p:nvSpPr>
        <p:spPr>
          <a:xfrm>
            <a:off x="5149850" y="5629275"/>
            <a:ext cx="938530" cy="0"/>
          </a:xfrm>
          <a:custGeom>
            <a:avLst/>
            <a:gdLst/>
            <a:ahLst/>
            <a:cxnLst/>
            <a:rect l="l" t="t" r="r" b="b"/>
            <a:pathLst>
              <a:path w="938529">
                <a:moveTo>
                  <a:pt x="0" y="0"/>
                </a:moveTo>
                <a:lnTo>
                  <a:pt x="938149" y="0"/>
                </a:lnTo>
              </a:path>
            </a:pathLst>
          </a:custGeom>
          <a:ln w="762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 txBox="1"/>
          <p:nvPr/>
        </p:nvSpPr>
        <p:spPr>
          <a:xfrm>
            <a:off x="5078153" y="4564564"/>
            <a:ext cx="114300" cy="14478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Arial Unicode MS"/>
                <a:cs typeface="Arial Unicode MS"/>
              </a:rPr>
              <a:t>◀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55" name="object 355"/>
          <p:cNvSpPr/>
          <p:nvPr/>
        </p:nvSpPr>
        <p:spPr>
          <a:xfrm>
            <a:off x="5133975" y="4633848"/>
            <a:ext cx="0" cy="892175"/>
          </a:xfrm>
          <a:custGeom>
            <a:avLst/>
            <a:gdLst/>
            <a:ahLst/>
            <a:cxnLst/>
            <a:rect l="l" t="t" r="r" b="b"/>
            <a:pathLst>
              <a:path h="892175">
                <a:moveTo>
                  <a:pt x="0" y="0"/>
                </a:moveTo>
                <a:lnTo>
                  <a:pt x="0" y="892175"/>
                </a:lnTo>
              </a:path>
            </a:pathLst>
          </a:custGeom>
          <a:ln w="762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891148" y="6407150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762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 txBox="1"/>
          <p:nvPr/>
        </p:nvSpPr>
        <p:spPr>
          <a:xfrm>
            <a:off x="7415783" y="7147180"/>
            <a:ext cx="217995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135" dirty="0">
                <a:latin typeface="Arial Unicode MS"/>
                <a:cs typeface="Arial Unicode MS"/>
              </a:rPr>
              <a:t>※공</a:t>
            </a:r>
            <a:r>
              <a:rPr sz="700" spc="-70" dirty="0">
                <a:latin typeface="Arial Unicode MS"/>
                <a:cs typeface="Arial Unicode MS"/>
              </a:rPr>
              <a:t>단</a:t>
            </a:r>
            <a:r>
              <a:rPr sz="700" spc="-75" dirty="0">
                <a:latin typeface="Arial Unicode MS"/>
                <a:cs typeface="Arial Unicode MS"/>
              </a:rPr>
              <a:t> </a:t>
            </a:r>
            <a:r>
              <a:rPr sz="700" spc="-60" dirty="0">
                <a:latin typeface="Arial Unicode MS"/>
                <a:cs typeface="Arial Unicode MS"/>
              </a:rPr>
              <a:t>홈페이지(www.kosha.or.kr)에</a:t>
            </a:r>
            <a:r>
              <a:rPr sz="700" spc="10" dirty="0">
                <a:latin typeface="Arial Unicode MS"/>
                <a:cs typeface="Arial Unicode MS"/>
              </a:rPr>
              <a:t>서</a:t>
            </a:r>
            <a:r>
              <a:rPr sz="700" spc="-75" dirty="0">
                <a:latin typeface="Arial Unicode MS"/>
                <a:cs typeface="Arial Unicode MS"/>
              </a:rPr>
              <a:t> </a:t>
            </a:r>
            <a:r>
              <a:rPr sz="700" spc="-135" dirty="0">
                <a:latin typeface="Arial Unicode MS"/>
                <a:cs typeface="Arial Unicode MS"/>
              </a:rPr>
              <a:t>다운로드</a:t>
            </a:r>
            <a:r>
              <a:rPr sz="700" spc="-70" dirty="0">
                <a:latin typeface="Arial Unicode MS"/>
                <a:cs typeface="Arial Unicode MS"/>
              </a:rPr>
              <a:t>할</a:t>
            </a:r>
            <a:r>
              <a:rPr sz="700" spc="-75" dirty="0">
                <a:latin typeface="Arial Unicode MS"/>
                <a:cs typeface="Arial Unicode MS"/>
              </a:rPr>
              <a:t> </a:t>
            </a:r>
            <a:r>
              <a:rPr sz="700" spc="-70" dirty="0">
                <a:latin typeface="Arial Unicode MS"/>
                <a:cs typeface="Arial Unicode MS"/>
              </a:rPr>
              <a:t>수</a:t>
            </a:r>
            <a:r>
              <a:rPr sz="700" spc="-75" dirty="0">
                <a:latin typeface="Arial Unicode MS"/>
                <a:cs typeface="Arial Unicode MS"/>
              </a:rPr>
              <a:t> </a:t>
            </a:r>
            <a:r>
              <a:rPr sz="700" spc="-110" dirty="0">
                <a:latin typeface="Arial Unicode MS"/>
                <a:cs typeface="Arial Unicode MS"/>
              </a:rPr>
              <a:t>있습니다.</a:t>
            </a:r>
            <a:endParaRPr sz="700">
              <a:latin typeface="Arial Unicode MS"/>
              <a:cs typeface="Arial Unicode MS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9340722" y="1315338"/>
            <a:ext cx="1017269" cy="424180"/>
          </a:xfrm>
          <a:custGeom>
            <a:avLst/>
            <a:gdLst/>
            <a:ahLst/>
            <a:cxnLst/>
            <a:rect l="l" t="t" r="r" b="b"/>
            <a:pathLst>
              <a:path w="1017270" h="424180">
                <a:moveTo>
                  <a:pt x="0" y="0"/>
                </a:moveTo>
                <a:lnTo>
                  <a:pt x="1016888" y="0"/>
                </a:lnTo>
                <a:lnTo>
                  <a:pt x="1016888" y="424179"/>
                </a:lnTo>
                <a:lnTo>
                  <a:pt x="0" y="424179"/>
                </a:lnTo>
                <a:lnTo>
                  <a:pt x="0" y="0"/>
                </a:lnTo>
                <a:close/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7424673" y="1792351"/>
            <a:ext cx="2931160" cy="1802764"/>
          </a:xfrm>
          <a:custGeom>
            <a:avLst/>
            <a:gdLst/>
            <a:ahLst/>
            <a:cxnLst/>
            <a:rect l="l" t="t" r="r" b="b"/>
            <a:pathLst>
              <a:path w="2931159" h="1802764">
                <a:moveTo>
                  <a:pt x="0" y="0"/>
                </a:moveTo>
                <a:lnTo>
                  <a:pt x="2931032" y="0"/>
                </a:lnTo>
                <a:lnTo>
                  <a:pt x="2931032" y="1802764"/>
                </a:lnTo>
                <a:lnTo>
                  <a:pt x="0" y="1802764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7424673" y="3647694"/>
            <a:ext cx="2931160" cy="3013075"/>
          </a:xfrm>
          <a:custGeom>
            <a:avLst/>
            <a:gdLst/>
            <a:ahLst/>
            <a:cxnLst/>
            <a:rect l="l" t="t" r="r" b="b"/>
            <a:pathLst>
              <a:path w="2931159" h="3013075">
                <a:moveTo>
                  <a:pt x="0" y="0"/>
                </a:moveTo>
                <a:lnTo>
                  <a:pt x="2931032" y="0"/>
                </a:lnTo>
                <a:lnTo>
                  <a:pt x="2931032" y="3012821"/>
                </a:lnTo>
                <a:lnTo>
                  <a:pt x="0" y="3012821"/>
                </a:lnTo>
                <a:lnTo>
                  <a:pt x="0" y="0"/>
                </a:lnTo>
                <a:close/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C8E0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996</Words>
  <Application>Microsoft Office PowerPoint</Application>
  <PresentationFormat>사용자 지정</PresentationFormat>
  <Paragraphs>169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Arial Unicode MS</vt:lpstr>
      <vt:lpstr>Calibri</vt:lpstr>
      <vt:lpstr>Tahoma</vt:lpstr>
      <vt:lpstr>Times New Roman</vt:lpstr>
      <vt:lpstr>Office Theme</vt:lpstr>
      <vt:lpstr>핵심 체크포인트</vt:lpstr>
      <vt:lpstr>작성 방법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핵심 체크포인트</dc:title>
  <cp:lastModifiedBy>safewoman</cp:lastModifiedBy>
  <cp:revision>1</cp:revision>
  <dcterms:created xsi:type="dcterms:W3CDTF">2016-04-05T13:17:01Z</dcterms:created>
  <dcterms:modified xsi:type="dcterms:W3CDTF">2016-04-05T04:17:41Z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2011-03-23T00:00:00Z</vt:filetime>
  </property>
  <property fmtid="{D5CDD505-2E9C-101B-9397-08002B2CF9AE}" pid="3" name="LastSaved">
    <vt:filetime>2016-04-05T00:00:00Z</vt:filetime>
  </property>
</Properties>
</file>