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9" r:id="rId2"/>
    <p:sldId id="518" r:id="rId3"/>
    <p:sldId id="519" r:id="rId4"/>
    <p:sldId id="536" r:id="rId5"/>
    <p:sldId id="501" r:id="rId6"/>
    <p:sldId id="529" r:id="rId7"/>
    <p:sldId id="502" r:id="rId8"/>
    <p:sldId id="499" r:id="rId9"/>
    <p:sldId id="477" r:id="rId10"/>
    <p:sldId id="530" r:id="rId11"/>
    <p:sldId id="479" r:id="rId12"/>
    <p:sldId id="483" r:id="rId13"/>
    <p:sldId id="533" r:id="rId14"/>
    <p:sldId id="531" r:id="rId15"/>
    <p:sldId id="510" r:id="rId16"/>
    <p:sldId id="535" r:id="rId17"/>
    <p:sldId id="537" r:id="rId18"/>
    <p:sldId id="488" r:id="rId19"/>
    <p:sldId id="540" r:id="rId20"/>
    <p:sldId id="522" r:id="rId21"/>
    <p:sldId id="520" r:id="rId22"/>
    <p:sldId id="539" r:id="rId23"/>
    <p:sldId id="541" r:id="rId24"/>
    <p:sldId id="435" r:id="rId25"/>
    <p:sldId id="526" r:id="rId26"/>
    <p:sldId id="538" r:id="rId2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6FF66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142" autoAdjust="0"/>
    <p:restoredTop sz="67082" autoAdjust="0"/>
  </p:normalViewPr>
  <p:slideViewPr>
    <p:cSldViewPr>
      <p:cViewPr varScale="1">
        <p:scale>
          <a:sx n="78" d="100"/>
          <a:sy n="78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29FAC6-EE63-4CF4-BF89-1413E02EA2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846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3626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1" tIns="45772" rIns="91551" bIns="45772" anchor="b"/>
          <a:lstStyle/>
          <a:p>
            <a:pPr algn="r" defTabSz="909638" eaLnBrk="1" latinLnBrk="1" hangingPunct="1"/>
            <a:fld id="{541DA09B-B235-4492-89BA-68AA38939630}" type="slidenum">
              <a:rPr kumimoji="1" lang="en-US" altLang="ko-KR" b="0">
                <a:solidFill>
                  <a:schemeClr val="tx1"/>
                </a:solidFill>
                <a:latin typeface="굴림" charset="-127"/>
                <a:ea typeface="굴림" charset="-127"/>
              </a:rPr>
              <a:pPr algn="r" defTabSz="909638" eaLnBrk="1" latinLnBrk="1" hangingPunct="1"/>
              <a:t>1</a:t>
            </a:fld>
            <a:endParaRPr kumimoji="1" lang="en-US" altLang="ko-KR" b="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51" tIns="45772" rIns="91551" bIns="45772"/>
          <a:lstStyle/>
          <a:p>
            <a:endParaRPr lang="ko-KR" altLang="ko-K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70667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63188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웃음의 효과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FA1FB47B-B2C9-477B-B311-8EC43F44E118}" type="slidenum">
              <a:rPr lang="en-US" altLang="ko-KR"/>
              <a:pPr eaLnBrk="1" hangingPunct="1"/>
              <a:t>18</a:t>
            </a:fld>
            <a:endParaRPr lang="en-US" altLang="ko-K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ko-KR" altLang="en-US" sz="800" dirty="0" err="1" smtClean="0"/>
              <a:t>웃긴동영상</a:t>
            </a:r>
            <a:endParaRPr lang="en-US" altLang="ko-KR" sz="8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말의 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E7C59-6499-48E3-BF9D-2B6B4C2EA12C}" type="slidenum">
              <a:rPr lang="ko-KR" altLang="en-US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욕의 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30056-68BE-4A4D-92C4-E49783581A84}" type="slidenum">
              <a:rPr lang="en-US" altLang="ko-KR" smtClean="0"/>
              <a:pPr/>
              <a:t>21</a:t>
            </a:fld>
            <a:endParaRPr lang="en-US" altLang="ko-KR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16" y="4343216"/>
            <a:ext cx="5031570" cy="4116639"/>
          </a:xfrm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그래서</a:t>
            </a:r>
            <a:r>
              <a:rPr lang="en-US" altLang="ko-KR" dirty="0" smtClean="0"/>
              <a:t>~ </a:t>
            </a:r>
            <a:r>
              <a:rPr lang="ko-KR" altLang="en-US" dirty="0" smtClean="0"/>
              <a:t>무조건 </a:t>
            </a:r>
            <a:r>
              <a:rPr lang="ko-KR" altLang="en-US" dirty="0" err="1" smtClean="0"/>
              <a:t>긍정어</a:t>
            </a:r>
            <a:r>
              <a:rPr lang="ko-KR" altLang="en-US" dirty="0" smtClean="0"/>
              <a:t> 사용으로</a:t>
            </a:r>
            <a:r>
              <a:rPr lang="en-US" altLang="ko-KR" dirty="0" smtClean="0"/>
              <a:t>~ </a:t>
            </a:r>
            <a:r>
              <a:rPr lang="ko-KR" altLang="en-US" dirty="0" smtClean="0"/>
              <a:t>무한긍정의 세계로</a:t>
            </a:r>
            <a:r>
              <a:rPr lang="en-US" altLang="ko-KR" dirty="0" smtClean="0"/>
              <a:t>~~~ </a:t>
            </a:r>
            <a:r>
              <a:rPr lang="ko-KR" altLang="en-US" dirty="0" smtClean="0"/>
              <a:t>가야 안전의식으로 똘똘 뭉칠 수 있습니다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함께 말을 해 보겠습니다</a:t>
            </a:r>
            <a:r>
              <a:rPr lang="en-US" altLang="ko-KR" dirty="0" smtClean="0"/>
              <a:t>~ </a:t>
            </a:r>
          </a:p>
          <a:p>
            <a:r>
              <a:rPr lang="ko-KR" altLang="en-US" dirty="0" smtClean="0"/>
              <a:t>우리는</a:t>
            </a:r>
            <a:r>
              <a:rPr lang="en-US" altLang="ko-KR" dirty="0" smtClean="0"/>
              <a:t>~~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단순</a:t>
            </a:r>
            <a:r>
              <a:rPr lang="en-US" altLang="ko-KR" dirty="0" smtClean="0"/>
              <a:t>! 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dirty="0" err="1" smtClean="0"/>
              <a:t>사고안난다</a:t>
            </a:r>
            <a:r>
              <a:rPr lang="en-US" altLang="ko-KR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난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되고 만다</a:t>
            </a:r>
            <a:r>
              <a:rPr lang="en-US" altLang="ko-KR" dirty="0" smtClean="0"/>
              <a:t>. </a:t>
            </a:r>
            <a:endParaRPr lang="ko-KR" altLang="en-US" dirty="0" smtClean="0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E7C59-6499-48E3-BF9D-2B6B4C2EA12C}" type="slidenum">
              <a:rPr lang="ko-KR" altLang="en-US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 안전 초능력자분들 중에 딱 세분만 감성안전</a:t>
            </a:r>
            <a:r>
              <a:rPr lang="ko-KR" altLang="en-US" baseline="0" dirty="0" smtClean="0"/>
              <a:t> </a:t>
            </a:r>
            <a:r>
              <a:rPr lang="ko-KR" altLang="en-US" dirty="0" smtClean="0"/>
              <a:t>마인드를 가지고 실천하시면 우리 </a:t>
            </a:r>
            <a:r>
              <a:rPr lang="en-US" altLang="ko-KR" dirty="0" smtClean="0"/>
              <a:t>OO</a:t>
            </a:r>
            <a:r>
              <a:rPr lang="ko-KR" altLang="en-US" dirty="0" smtClean="0"/>
              <a:t>회사 전부가 사고율 줄어들고</a:t>
            </a:r>
            <a:endParaRPr lang="en-US" altLang="ko-KR" dirty="0" smtClean="0"/>
          </a:p>
          <a:p>
            <a:r>
              <a:rPr lang="ko-KR" altLang="en-US" dirty="0" smtClean="0"/>
              <a:t>행복한 직장이 </a:t>
            </a:r>
            <a:r>
              <a:rPr lang="ko-KR" altLang="en-US" dirty="0" err="1" smtClean="0"/>
              <a:t>될겁니다</a:t>
            </a:r>
            <a:endParaRPr lang="en-US" altLang="ko-KR" dirty="0" smtClean="0"/>
          </a:p>
          <a:p>
            <a:r>
              <a:rPr lang="ko-KR" altLang="en-US" dirty="0" smtClean="0"/>
              <a:t>이상 감성안전 강사 박지민 이었습니다</a:t>
            </a:r>
            <a:endParaRPr lang="en-US" altLang="ko-KR" dirty="0" smtClean="0"/>
          </a:p>
          <a:p>
            <a:r>
              <a:rPr lang="ko-KR" altLang="en-US" dirty="0" smtClean="0"/>
              <a:t>다음에 뵐</a:t>
            </a:r>
            <a:r>
              <a:rPr lang="ko-KR" altLang="en-US" baseline="0" dirty="0" smtClean="0"/>
              <a:t> 때까지 </a:t>
            </a:r>
            <a:r>
              <a:rPr lang="ko-KR" altLang="en-US" baseline="0" dirty="0" err="1" smtClean="0"/>
              <a:t>안전하십시오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454" y="8686364"/>
            <a:ext cx="2972548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 defTabSz="914475"/>
            <a:fld id="{B713BA78-FA0A-47D7-90B4-6E893831CECC}" type="slidenum">
              <a:rPr lang="en-US" altLang="ko-KR" sz="1200">
                <a:latin typeface="Arial" charset="0"/>
                <a:ea typeface="굴림" pitchFamily="50" charset="-127"/>
              </a:rPr>
              <a:pPr algn="r" defTabSz="914475"/>
              <a:t>3</a:t>
            </a:fld>
            <a:endParaRPr lang="en-US" altLang="ko-KR" sz="1200" dirty="0">
              <a:latin typeface="Arial" charset="0"/>
              <a:ea typeface="굴림" pitchFamily="50" charset="-127"/>
            </a:endParaRPr>
          </a:p>
        </p:txBody>
      </p:sp>
      <p:sp>
        <p:nvSpPr>
          <p:cNvPr id="6246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2468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14507" y="4343912"/>
            <a:ext cx="5028987" cy="4114362"/>
          </a:xfrm>
          <a:noFill/>
          <a:ln/>
        </p:spPr>
        <p:txBody>
          <a:bodyPr lIns="91428" tIns="45715" rIns="91428" bIns="45715"/>
          <a:lstStyle/>
          <a:p>
            <a:endParaRPr lang="ko-KR" altLang="ko-KR" dirty="0" smtClean="0">
              <a:ea typeface="굴림" pitchFamily="50" charset="-127"/>
            </a:endParaRPr>
          </a:p>
        </p:txBody>
      </p:sp>
      <p:sp>
        <p:nvSpPr>
          <p:cNvPr id="62469" name="슬라이드 번호 개체 틀 3"/>
          <p:cNvSpPr txBox="1">
            <a:spLocks noGrp="1"/>
          </p:cNvSpPr>
          <p:nvPr/>
        </p:nvSpPr>
        <p:spPr bwMode="auto">
          <a:xfrm>
            <a:off x="3883852" y="8684899"/>
            <a:ext cx="2972548" cy="4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 defTabSz="914475"/>
            <a:fld id="{3BB06B63-2FD5-4C6E-B722-8C6381DF29E0}" type="slidenum">
              <a:rPr lang="en-US" altLang="ko-KR" sz="1200">
                <a:latin typeface="굴림" pitchFamily="50" charset="-127"/>
              </a:rPr>
              <a:pPr algn="r" defTabSz="914475"/>
              <a:t>3</a:t>
            </a:fld>
            <a:endParaRPr lang="en-US" altLang="ko-KR" sz="1200" dirty="0">
              <a:latin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dirty="0" smtClean="0"/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CD86E0-CEBF-4801-AAE2-FF13C6B2B7C7}" type="slidenum">
              <a:rPr lang="ko-KR" altLang="en-US" smtClean="0">
                <a:latin typeface="Arial" pitchFamily="34" charset="0"/>
              </a:rPr>
              <a:pPr>
                <a:defRPr/>
              </a:pPr>
              <a:t>5</a:t>
            </a:fld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ko-KR" altLang="en-US" sz="1200" kern="1200" dirty="0" smtClean="0">
              <a:solidFill>
                <a:schemeClr val="tx1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9FAC6-EE63-4CF4-BF89-1413E02EA2B2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757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AC9BB6-1814-4929-9AAE-B1377A782928}" type="slidenum">
              <a:rPr lang="ko-KR" altLang="en-US" smtClean="0">
                <a:latin typeface="Arial" pitchFamily="34" charset="0"/>
              </a:rPr>
              <a:pPr>
                <a:defRPr/>
              </a:pPr>
              <a:t>9</a:t>
            </a:fld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A632-6649-4B2A-AC0C-99D5BAC1F6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75715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8A0B-C8E2-466D-A240-AB309838E0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5156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F5F1-16BA-4284-A110-A9E44566A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5659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9C847-763B-4FB2-B3BE-A2FE7EF45D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77706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67FE5-0901-467B-AE4A-F9766C0B7B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02095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A4319-9908-44E6-95DD-98BA4236F6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78389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309E0-7BEF-4AEB-95BD-5C2E80042F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0766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20FF6-2F25-4174-862E-65DA7F7E01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08897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3639F-3F02-4692-BDFF-E5923F962C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38383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DCDC-E37F-4B66-B48D-9DCDE32062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47240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5B9C-021C-4F8D-8297-ACE4D113ED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8783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1125797-6FA0-4214-95F4-20A7527E09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54788;&#45824;&#51088;&#46041;&#52264;\&#48288;&#51060;&#51649;\&#52280;&#44256;&#50689;&#49345;-&#50883;&#51020;&#51032;&#55192;-&#48120;&#49548;,&#50883;&#51020;.&#54144;.wmv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54788;&#45824;&#51088;&#46041;&#52264;\&#48288;&#51060;&#51649;\&#52280;&#44256;&#50689;&#49345;-&#50883;&#51020;&#51032;&#54952;&#44284;-&#47732;&#50669;&#52404;&#44228;&#50752;&#53685;&#51613;.wmv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54788;&#45824;&#51088;&#46041;&#52264;\&#48288;&#51060;&#51649;\%5bUCC%5d_&#50883;&#51020;&#50672;&#48156;!!!_&#48169;&#49569;&#49324;&#44256;_&#47784;&#51020;~.wmv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54788;&#45824;&#51088;&#46041;&#52264;\&#48288;&#51060;&#51649;\&#52280;&#44256;&#50689;&#49345;-&#50616;&#50612;&#49324;&#50857;&#51060;&#49457;&#44201;&#46020;&#48148;&#44992;&#49688;&#51080;&#45796;.wmv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54788;&#45824;&#51088;&#46041;&#52264;\&#48288;&#51060;&#51649;\&#52280;&#44256;&#50689;&#49345;-&#50837;&#50616;&#50612;&#49892;&#54744;-&#52964;&#48036;&#45768;-&#47568;&#51032;&#55192;.wmv" TargetMode="Externa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54788;&#45824;&#51088;&#46041;&#52264;\&#48288;&#51060;&#51649;\&#52280;&#44256;&#50689;&#49345;-3&#51032;&#48277;&#52825;.wmv" TargetMode="Externa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54788;&#45824;&#51088;&#46041;&#52264;\&#48288;&#51060;&#51649;\%5bUCC%5d_2007_&#48169;&#49569;&#49324;&#44256;_&#47784;&#51020;.wmv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5"/>
          <p:cNvSpPr txBox="1">
            <a:spLocks noChangeArrowheads="1"/>
          </p:cNvSpPr>
          <p:nvPr/>
        </p:nvSpPr>
        <p:spPr bwMode="gray">
          <a:xfrm>
            <a:off x="4759569" y="2036763"/>
            <a:ext cx="4032738" cy="33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tIns="54000" rIns="54000" bIns="54000">
            <a:spAutoFit/>
          </a:bodyPr>
          <a:lstStyle/>
          <a:p>
            <a:pPr algn="r" eaLnBrk="1" latinLnBrk="1" hangingPunct="1"/>
            <a:r>
              <a:rPr kumimoji="1" lang="en-US" altLang="ko-KR" sz="15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2011</a:t>
            </a:r>
            <a:r>
              <a:rPr kumimoji="1" lang="ko-KR" altLang="en-US" sz="15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5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5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kumimoji="1" lang="en-US" altLang="ko-KR" sz="15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r>
              <a:rPr kumimoji="1" lang="ko-KR" altLang="en-US" sz="15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endParaRPr kumimoji="1" lang="en-US" altLang="ko-KR" sz="15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gray">
          <a:xfrm>
            <a:off x="324750" y="2549515"/>
            <a:ext cx="1928413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1" latinLnBrk="1" hangingPunct="1">
              <a:buClr>
                <a:srgbClr val="0D1467"/>
              </a:buClr>
            </a:pPr>
            <a:r>
              <a:rPr kumimoji="1"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참 안전교육컨설팅</a:t>
            </a:r>
            <a:endParaRPr kumimoji="1"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gray">
          <a:xfrm>
            <a:off x="5895511" y="6164362"/>
            <a:ext cx="281327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1" latinLnBrk="1" hangingPunct="1">
              <a:buClr>
                <a:srgbClr val="0D1467"/>
              </a:buClr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대표컨설턴트 </a:t>
            </a:r>
            <a:r>
              <a:rPr kumimoji="1"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박 지 민</a:t>
            </a:r>
            <a:endParaRPr kumimoji="1" lang="ko-KR" altLang="en-US" sz="2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510" y="4322563"/>
            <a:ext cx="4033706" cy="249081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89398"/>
            <a:ext cx="9144000" cy="27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72000" rIns="144000" bIns="10800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7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감성</a:t>
            </a:r>
            <a:r>
              <a:rPr lang="ko-KR" altLang="en-US" sz="7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문화 </a:t>
            </a:r>
            <a:r>
              <a:rPr lang="ko-KR" altLang="en-US" sz="7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안전</a:t>
            </a:r>
            <a:r>
              <a:rPr lang="ko-KR" altLang="en-US" sz="7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마인드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24200" cy="6553200"/>
          </a:xfrm>
          <a:prstGeom prst="rect">
            <a:avLst/>
          </a:prstGeom>
        </p:spPr>
      </p:pic>
      <p:pic>
        <p:nvPicPr>
          <p:cNvPr id="7" name="그림 6" descr="cover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0"/>
            <a:ext cx="3276600" cy="68580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25" b="20707"/>
          <a:stretch/>
        </p:blipFill>
        <p:spPr>
          <a:xfrm>
            <a:off x="2843808" y="0"/>
            <a:ext cx="33123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0931" y="1571612"/>
            <a:ext cx="2723823" cy="31393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레이저</a:t>
            </a:r>
            <a:endParaRPr lang="en-US" altLang="ko-KR" sz="66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입심</a:t>
            </a:r>
            <a:endParaRPr lang="en-US" altLang="ko-KR" sz="66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죽는다</a:t>
            </a:r>
            <a:endParaRPr lang="ko-KR" altLang="en-US" sz="66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9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사고.jpg"/>
          <p:cNvPicPr>
            <a:picLocks noChangeAspect="1"/>
          </p:cNvPicPr>
          <p:nvPr/>
        </p:nvPicPr>
        <p:blipFill rotWithShape="1">
          <a:blip r:embed="rId3" cstate="print"/>
          <a:srcRect l="4307" t="3755" r="5547" b="6666"/>
          <a:stretch/>
        </p:blipFill>
        <p:spPr>
          <a:xfrm>
            <a:off x="399245" y="257577"/>
            <a:ext cx="8358389" cy="6143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2198" y="2143116"/>
            <a:ext cx="200026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ko-KR" alt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_13_23.jpg"/>
          <p:cNvPicPr>
            <a:picLocks noChangeAspect="1"/>
          </p:cNvPicPr>
          <p:nvPr/>
        </p:nvPicPr>
        <p:blipFill>
          <a:blip r:embed="rId3" cstate="print"/>
          <a:srcRect l="7031" t="18750" r="5468" b="14583"/>
          <a:stretch>
            <a:fillRect/>
          </a:stretch>
        </p:blipFill>
        <p:spPr bwMode="auto">
          <a:xfrm>
            <a:off x="0" y="404664"/>
            <a:ext cx="9144000" cy="54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모서리가 둥근 직사각형 2"/>
          <p:cNvSpPr/>
          <p:nvPr/>
        </p:nvSpPr>
        <p:spPr>
          <a:xfrm>
            <a:off x="251520" y="836712"/>
            <a:ext cx="3528392" cy="2232248"/>
          </a:xfrm>
          <a:prstGeom prst="roundRect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감성 안전의식을 만드는 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가지 비밀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176265"/>
            <a:ext cx="9144000" cy="3412975"/>
          </a:xfrm>
        </p:spPr>
        <p:txBody>
          <a:bodyPr anchor="ctr"/>
          <a:lstStyle/>
          <a:p>
            <a:r>
              <a:rPr lang="ko-KR" altLang="en-US" sz="4800" b="1" dirty="0" smtClean="0">
                <a:latin typeface="HY견고딕" pitchFamily="18" charset="-127"/>
                <a:ea typeface="HY견고딕" pitchFamily="18" charset="-127"/>
              </a:rPr>
              <a:t>감성의 적 스트레스 그리고 웃음</a:t>
            </a:r>
            <a:endParaRPr lang="en-US" altLang="ko-KR" sz="4800" b="1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4800" b="1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b="1" dirty="0" err="1" smtClean="0">
                <a:latin typeface="HY견고딕" pitchFamily="18" charset="-127"/>
                <a:ea typeface="HY견고딕" pitchFamily="18" charset="-127"/>
              </a:rPr>
              <a:t>긍정어</a:t>
            </a:r>
            <a:r>
              <a:rPr lang="ko-KR" altLang="en-US" sz="4800" b="1" dirty="0" smtClean="0">
                <a:latin typeface="HY견고딕" pitchFamily="18" charset="-127"/>
                <a:ea typeface="HY견고딕" pitchFamily="18" charset="-127"/>
              </a:rPr>
              <a:t> 사용이 안전을 만든다</a:t>
            </a:r>
            <a:endParaRPr lang="ko-KR" altLang="en-US" sz="4800" b="1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820711"/>
            <a:ext cx="9144000" cy="39604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스트레스는 누가 주는가</a:t>
            </a:r>
            <a:r>
              <a:rPr lang="en-US" altLang="ko-K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0" y="0"/>
            <a:ext cx="9144000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견고딕" pitchFamily="18" charset="-127"/>
                <a:ea typeface="HY견고딕" pitchFamily="18" charset="-127"/>
              </a:rPr>
              <a:t>감성의 적 스트레스</a:t>
            </a:r>
            <a:endParaRPr lang="ko-KR" alt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4422"/>
            <a:ext cx="9144000" cy="54014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스트레스는 </a:t>
            </a:r>
            <a:endParaRPr lang="en-US" altLang="ko-KR" sz="1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내가 허락한 것이다 </a:t>
            </a:r>
            <a:r>
              <a:rPr lang="en-US" altLang="ko-KR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!!</a:t>
            </a:r>
            <a:endParaRPr lang="ko-KR" alt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0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참고영상-웃음의힘-미소,웃음.펀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참고영상-웃음의효과-면역체계와통증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UCC]_웃음연발!!!_방송사고_모음~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8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뇌그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642938"/>
            <a:ext cx="81438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95536" y="1214422"/>
            <a:ext cx="8064896" cy="444682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말의 지배</a:t>
            </a:r>
            <a:endParaRPr kumimoji="0" lang="en-US" altLang="ko-KR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98%</a:t>
            </a:r>
            <a:endParaRPr kumimoji="0" lang="ko-KR" alt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참고영상-언어사용이성격도바꿀수있다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0960" y="2466110"/>
            <a:ext cx="9093040" cy="3820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9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안전하십니까</a:t>
            </a:r>
            <a:r>
              <a:rPr lang="en-US" altLang="ko-KR" sz="9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88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57158" y="0"/>
            <a:ext cx="3926810" cy="19305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무사고가 </a:t>
            </a:r>
            <a:endParaRPr kumimoji="0" lang="en-US" altLang="ko-K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좋아하는 단어</a:t>
            </a:r>
            <a:endParaRPr kumimoji="0"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62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참고영상-욕언어실험-커뮤니-말의힘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7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사람개1"/>
          <p:cNvPicPr>
            <a:picLocks noChangeAspect="1" noChangeArrowheads="1"/>
          </p:cNvPicPr>
          <p:nvPr/>
        </p:nvPicPr>
        <p:blipFill>
          <a:blip r:embed="rId3" cstate="print"/>
          <a:srcRect r="49440" b="17453"/>
          <a:stretch>
            <a:fillRect/>
          </a:stretch>
        </p:blipFill>
        <p:spPr bwMode="auto">
          <a:xfrm>
            <a:off x="4500563" y="0"/>
            <a:ext cx="464343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oundRect">
            <a:avLst>
              <a:gd name="adj" fmla="val 5699"/>
            </a:avLst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anchor="ctr"/>
          <a:lstStyle/>
          <a:p>
            <a:pPr marL="195263">
              <a:lnSpc>
                <a:spcPct val="140000"/>
              </a:lnSpc>
              <a:defRPr/>
            </a:pPr>
            <a:r>
              <a:rPr lang="ko-KR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누가  먹나요 도대체</a:t>
            </a:r>
            <a:r>
              <a:rPr lang="en-US" altLang="ko-K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!!!!!!??</a:t>
            </a:r>
            <a:endParaRPr lang="en-US" altLang="ko-K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8132" name="그림 5" descr="46297_500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63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개거품.jpg"/>
          <p:cNvPicPr>
            <a:picLocks noChangeAspect="1"/>
          </p:cNvPicPr>
          <p:nvPr/>
        </p:nvPicPr>
        <p:blipFill>
          <a:blip r:embed="rId5" cstate="print"/>
          <a:srcRect l="1431" t="3216" r="62486" b="6476"/>
          <a:stretch>
            <a:fillRect/>
          </a:stretch>
        </p:blipFill>
        <p:spPr>
          <a:xfrm>
            <a:off x="0" y="0"/>
            <a:ext cx="4497859" cy="5877272"/>
          </a:xfrm>
          <a:prstGeom prst="rect">
            <a:avLst/>
          </a:prstGeom>
        </p:spPr>
      </p:pic>
      <p:pic>
        <p:nvPicPr>
          <p:cNvPr id="6" name="그림 5" descr="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0"/>
            <a:ext cx="4716016" cy="5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4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88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긍정어</a:t>
            </a:r>
            <a:r>
              <a:rPr lang="ko-KR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사용이 </a:t>
            </a:r>
            <a:endParaRPr lang="en-US" altLang="ko-KR" sz="8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무한 긍정의 </a:t>
            </a:r>
            <a:endParaRPr lang="en-US" altLang="ko-KR" sz="8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세계로 </a:t>
            </a:r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~~~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88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나는 즐겁다</a:t>
            </a:r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</a:t>
            </a:r>
          </a:p>
          <a:p>
            <a:pPr algn="ctr"/>
            <a:r>
              <a:rPr lang="ko-KR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나는 행복하다</a:t>
            </a:r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</a:t>
            </a:r>
          </a:p>
          <a:p>
            <a:pPr algn="ctr"/>
            <a:r>
              <a:rPr lang="ko-KR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우리는 무사고</a:t>
            </a:r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14348" y="2500306"/>
            <a:ext cx="7932468" cy="33203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안전하셨습니까</a:t>
            </a:r>
            <a:endParaRPr lang="ko-KR" altLang="en-US" sz="7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57158" y="0"/>
            <a:ext cx="3926810" cy="19305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무사고가 </a:t>
            </a:r>
            <a:endParaRPr kumimoji="0" lang="en-US" altLang="ko-K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좋아하는 단어</a:t>
            </a:r>
            <a:endParaRPr kumimoji="0"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참고영상-3의법칙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2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 descr="man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025" y="5157788"/>
            <a:ext cx="125095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 descr="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3671888"/>
            <a:ext cx="33131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29058" y="3214663"/>
            <a:ext cx="1525588" cy="3643337"/>
            <a:chOff x="2562" y="255"/>
            <a:chExt cx="961" cy="175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62" y="255"/>
              <a:ext cx="961" cy="1758"/>
              <a:chOff x="4114" y="391"/>
              <a:chExt cx="862" cy="1577"/>
            </a:xfrm>
          </p:grpSpPr>
          <p:sp>
            <p:nvSpPr>
              <p:cNvPr id="2065" name="Freeform 6"/>
              <p:cNvSpPr>
                <a:spLocks/>
              </p:cNvSpPr>
              <p:nvPr/>
            </p:nvSpPr>
            <p:spPr bwMode="auto">
              <a:xfrm>
                <a:off x="4114" y="391"/>
                <a:ext cx="862" cy="861"/>
              </a:xfrm>
              <a:custGeom>
                <a:avLst/>
                <a:gdLst>
                  <a:gd name="T0" fmla="*/ 6213 w 7708"/>
                  <a:gd name="T1" fmla="*/ 806 h 7760"/>
                  <a:gd name="T2" fmla="*/ 5746 w 7708"/>
                  <a:gd name="T3" fmla="*/ 486 h 7760"/>
                  <a:gd name="T4" fmla="*/ 5246 w 7708"/>
                  <a:gd name="T5" fmla="*/ 248 h 7760"/>
                  <a:gd name="T6" fmla="*/ 4713 w 7708"/>
                  <a:gd name="T7" fmla="*/ 87 h 7760"/>
                  <a:gd name="T8" fmla="*/ 4148 w 7708"/>
                  <a:gd name="T9" fmla="*/ 9 h 7760"/>
                  <a:gd name="T10" fmla="*/ 3558 w 7708"/>
                  <a:gd name="T11" fmla="*/ 9 h 7760"/>
                  <a:gd name="T12" fmla="*/ 2900 w 7708"/>
                  <a:gd name="T13" fmla="*/ 109 h 7760"/>
                  <a:gd name="T14" fmla="*/ 2374 w 7708"/>
                  <a:gd name="T15" fmla="*/ 284 h 7760"/>
                  <a:gd name="T16" fmla="*/ 1878 w 7708"/>
                  <a:gd name="T17" fmla="*/ 535 h 7760"/>
                  <a:gd name="T18" fmla="*/ 1417 w 7708"/>
                  <a:gd name="T19" fmla="*/ 869 h 7760"/>
                  <a:gd name="T20" fmla="*/ 990 w 7708"/>
                  <a:gd name="T21" fmla="*/ 1279 h 7760"/>
                  <a:gd name="T22" fmla="*/ 634 w 7708"/>
                  <a:gd name="T23" fmla="*/ 1733 h 7760"/>
                  <a:gd name="T24" fmla="*/ 355 w 7708"/>
                  <a:gd name="T25" fmla="*/ 2218 h 7760"/>
                  <a:gd name="T26" fmla="*/ 157 w 7708"/>
                  <a:gd name="T27" fmla="*/ 2737 h 7760"/>
                  <a:gd name="T28" fmla="*/ 26 w 7708"/>
                  <a:gd name="T29" fmla="*/ 3386 h 7760"/>
                  <a:gd name="T30" fmla="*/ 3 w 7708"/>
                  <a:gd name="T31" fmla="*/ 4077 h 7760"/>
                  <a:gd name="T32" fmla="*/ 70 w 7708"/>
                  <a:gd name="T33" fmla="*/ 4652 h 7760"/>
                  <a:gd name="T34" fmla="*/ 214 w 7708"/>
                  <a:gd name="T35" fmla="*/ 5194 h 7760"/>
                  <a:gd name="T36" fmla="*/ 439 w 7708"/>
                  <a:gd name="T37" fmla="*/ 5704 h 7760"/>
                  <a:gd name="T38" fmla="*/ 742 w 7708"/>
                  <a:gd name="T39" fmla="*/ 6179 h 7760"/>
                  <a:gd name="T40" fmla="*/ 1128 w 7708"/>
                  <a:gd name="T41" fmla="*/ 6624 h 7760"/>
                  <a:gd name="T42" fmla="*/ 1527 w 7708"/>
                  <a:gd name="T43" fmla="*/ 6979 h 7760"/>
                  <a:gd name="T44" fmla="*/ 1957 w 7708"/>
                  <a:gd name="T45" fmla="*/ 7268 h 7760"/>
                  <a:gd name="T46" fmla="*/ 2413 w 7708"/>
                  <a:gd name="T47" fmla="*/ 7490 h 7760"/>
                  <a:gd name="T48" fmla="*/ 2897 w 7708"/>
                  <a:gd name="T49" fmla="*/ 7647 h 7760"/>
                  <a:gd name="T50" fmla="*/ 3408 w 7708"/>
                  <a:gd name="T51" fmla="*/ 7736 h 7760"/>
                  <a:gd name="T52" fmla="*/ 3748 w 7708"/>
                  <a:gd name="T53" fmla="*/ 7379 h 7760"/>
                  <a:gd name="T54" fmla="*/ 4073 w 7708"/>
                  <a:gd name="T55" fmla="*/ 6886 h 7760"/>
                  <a:gd name="T56" fmla="*/ 4496 w 7708"/>
                  <a:gd name="T57" fmla="*/ 6470 h 7760"/>
                  <a:gd name="T58" fmla="*/ 4073 w 7708"/>
                  <a:gd name="T59" fmla="*/ 6886 h 7760"/>
                  <a:gd name="T60" fmla="*/ 3748 w 7708"/>
                  <a:gd name="T61" fmla="*/ 7379 h 7760"/>
                  <a:gd name="T62" fmla="*/ 3855 w 7708"/>
                  <a:gd name="T63" fmla="*/ 7760 h 7760"/>
                  <a:gd name="T64" fmla="*/ 4245 w 7708"/>
                  <a:gd name="T65" fmla="*/ 7741 h 7760"/>
                  <a:gd name="T66" fmla="*/ 4759 w 7708"/>
                  <a:gd name="T67" fmla="*/ 7657 h 7760"/>
                  <a:gd name="T68" fmla="*/ 4984 w 7708"/>
                  <a:gd name="T69" fmla="*/ 7598 h 7760"/>
                  <a:gd name="T70" fmla="*/ 5334 w 7708"/>
                  <a:gd name="T71" fmla="*/ 7474 h 7760"/>
                  <a:gd name="T72" fmla="*/ 5685 w 7708"/>
                  <a:gd name="T73" fmla="*/ 7302 h 7760"/>
                  <a:gd name="T74" fmla="*/ 5906 w 7708"/>
                  <a:gd name="T75" fmla="*/ 7170 h 7760"/>
                  <a:gd name="T76" fmla="*/ 6213 w 7708"/>
                  <a:gd name="T77" fmla="*/ 6949 h 7760"/>
                  <a:gd name="T78" fmla="*/ 6436 w 7708"/>
                  <a:gd name="T79" fmla="*/ 6760 h 7760"/>
                  <a:gd name="T80" fmla="*/ 6748 w 7708"/>
                  <a:gd name="T81" fmla="*/ 6441 h 7760"/>
                  <a:gd name="T82" fmla="*/ 6887 w 7708"/>
                  <a:gd name="T83" fmla="*/ 6274 h 7760"/>
                  <a:gd name="T84" fmla="*/ 7123 w 7708"/>
                  <a:gd name="T85" fmla="*/ 5946 h 7760"/>
                  <a:gd name="T86" fmla="*/ 7308 w 7708"/>
                  <a:gd name="T87" fmla="*/ 5620 h 7760"/>
                  <a:gd name="T88" fmla="*/ 7458 w 7708"/>
                  <a:gd name="T89" fmla="*/ 5281 h 7760"/>
                  <a:gd name="T90" fmla="*/ 7596 w 7708"/>
                  <a:gd name="T91" fmla="*/ 4836 h 7760"/>
                  <a:gd name="T92" fmla="*/ 7652 w 7708"/>
                  <a:gd name="T93" fmla="*/ 4558 h 7760"/>
                  <a:gd name="T94" fmla="*/ 7680 w 7708"/>
                  <a:gd name="T95" fmla="*/ 4368 h 7760"/>
                  <a:gd name="T96" fmla="*/ 7707 w 7708"/>
                  <a:gd name="T97" fmla="*/ 3903 h 7760"/>
                  <a:gd name="T98" fmla="*/ 7680 w 7708"/>
                  <a:gd name="T99" fmla="*/ 3386 h 7760"/>
                  <a:gd name="T100" fmla="*/ 7572 w 7708"/>
                  <a:gd name="T101" fmla="*/ 2827 h 7760"/>
                  <a:gd name="T102" fmla="*/ 7388 w 7708"/>
                  <a:gd name="T103" fmla="*/ 2302 h 7760"/>
                  <a:gd name="T104" fmla="*/ 7123 w 7708"/>
                  <a:gd name="T105" fmla="*/ 1811 h 7760"/>
                  <a:gd name="T106" fmla="*/ 6780 w 7708"/>
                  <a:gd name="T107" fmla="*/ 1352 h 77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708"/>
                  <a:gd name="T163" fmla="*/ 0 h 7760"/>
                  <a:gd name="T164" fmla="*/ 7708 w 7708"/>
                  <a:gd name="T165" fmla="*/ 7760 h 77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708" h="7760">
                    <a:moveTo>
                      <a:pt x="6580" y="1136"/>
                    </a:moveTo>
                    <a:lnTo>
                      <a:pt x="6507" y="1065"/>
                    </a:lnTo>
                    <a:lnTo>
                      <a:pt x="6436" y="998"/>
                    </a:lnTo>
                    <a:lnTo>
                      <a:pt x="6362" y="931"/>
                    </a:lnTo>
                    <a:lnTo>
                      <a:pt x="6289" y="869"/>
                    </a:lnTo>
                    <a:lnTo>
                      <a:pt x="6213" y="806"/>
                    </a:lnTo>
                    <a:lnTo>
                      <a:pt x="6139" y="748"/>
                    </a:lnTo>
                    <a:lnTo>
                      <a:pt x="6062" y="692"/>
                    </a:lnTo>
                    <a:lnTo>
                      <a:pt x="5986" y="638"/>
                    </a:lnTo>
                    <a:lnTo>
                      <a:pt x="5906" y="585"/>
                    </a:lnTo>
                    <a:lnTo>
                      <a:pt x="5827" y="535"/>
                    </a:lnTo>
                    <a:lnTo>
                      <a:pt x="5746" y="486"/>
                    </a:lnTo>
                    <a:lnTo>
                      <a:pt x="5666" y="442"/>
                    </a:lnTo>
                    <a:lnTo>
                      <a:pt x="5583" y="398"/>
                    </a:lnTo>
                    <a:lnTo>
                      <a:pt x="5501" y="358"/>
                    </a:lnTo>
                    <a:lnTo>
                      <a:pt x="5417" y="319"/>
                    </a:lnTo>
                    <a:lnTo>
                      <a:pt x="5334" y="284"/>
                    </a:lnTo>
                    <a:lnTo>
                      <a:pt x="5246" y="248"/>
                    </a:lnTo>
                    <a:lnTo>
                      <a:pt x="5160" y="215"/>
                    </a:lnTo>
                    <a:lnTo>
                      <a:pt x="5072" y="185"/>
                    </a:lnTo>
                    <a:lnTo>
                      <a:pt x="4984" y="159"/>
                    </a:lnTo>
                    <a:lnTo>
                      <a:pt x="4895" y="133"/>
                    </a:lnTo>
                    <a:lnTo>
                      <a:pt x="4805" y="109"/>
                    </a:lnTo>
                    <a:lnTo>
                      <a:pt x="4713" y="87"/>
                    </a:lnTo>
                    <a:lnTo>
                      <a:pt x="4623" y="70"/>
                    </a:lnTo>
                    <a:lnTo>
                      <a:pt x="4529" y="53"/>
                    </a:lnTo>
                    <a:lnTo>
                      <a:pt x="4436" y="39"/>
                    </a:lnTo>
                    <a:lnTo>
                      <a:pt x="4340" y="26"/>
                    </a:lnTo>
                    <a:lnTo>
                      <a:pt x="4245" y="17"/>
                    </a:lnTo>
                    <a:lnTo>
                      <a:pt x="4148" y="9"/>
                    </a:lnTo>
                    <a:lnTo>
                      <a:pt x="4051" y="3"/>
                    </a:lnTo>
                    <a:lnTo>
                      <a:pt x="3953" y="0"/>
                    </a:lnTo>
                    <a:lnTo>
                      <a:pt x="3855" y="0"/>
                    </a:lnTo>
                    <a:lnTo>
                      <a:pt x="3754" y="0"/>
                    </a:lnTo>
                    <a:lnTo>
                      <a:pt x="3655" y="3"/>
                    </a:lnTo>
                    <a:lnTo>
                      <a:pt x="3558" y="9"/>
                    </a:lnTo>
                    <a:lnTo>
                      <a:pt x="3462" y="17"/>
                    </a:lnTo>
                    <a:lnTo>
                      <a:pt x="3270" y="39"/>
                    </a:lnTo>
                    <a:lnTo>
                      <a:pt x="3176" y="53"/>
                    </a:lnTo>
                    <a:lnTo>
                      <a:pt x="3084" y="70"/>
                    </a:lnTo>
                    <a:lnTo>
                      <a:pt x="2991" y="87"/>
                    </a:lnTo>
                    <a:lnTo>
                      <a:pt x="2900" y="109"/>
                    </a:lnTo>
                    <a:lnTo>
                      <a:pt x="2810" y="133"/>
                    </a:lnTo>
                    <a:lnTo>
                      <a:pt x="2721" y="159"/>
                    </a:lnTo>
                    <a:lnTo>
                      <a:pt x="2633" y="185"/>
                    </a:lnTo>
                    <a:lnTo>
                      <a:pt x="2545" y="215"/>
                    </a:lnTo>
                    <a:lnTo>
                      <a:pt x="2459" y="248"/>
                    </a:lnTo>
                    <a:lnTo>
                      <a:pt x="2374" y="284"/>
                    </a:lnTo>
                    <a:lnTo>
                      <a:pt x="2288" y="319"/>
                    </a:lnTo>
                    <a:lnTo>
                      <a:pt x="2204" y="358"/>
                    </a:lnTo>
                    <a:lnTo>
                      <a:pt x="2121" y="398"/>
                    </a:lnTo>
                    <a:lnTo>
                      <a:pt x="2040" y="442"/>
                    </a:lnTo>
                    <a:lnTo>
                      <a:pt x="1958" y="486"/>
                    </a:lnTo>
                    <a:lnTo>
                      <a:pt x="1878" y="535"/>
                    </a:lnTo>
                    <a:lnTo>
                      <a:pt x="1798" y="585"/>
                    </a:lnTo>
                    <a:lnTo>
                      <a:pt x="1721" y="638"/>
                    </a:lnTo>
                    <a:lnTo>
                      <a:pt x="1643" y="692"/>
                    </a:lnTo>
                    <a:lnTo>
                      <a:pt x="1567" y="748"/>
                    </a:lnTo>
                    <a:lnTo>
                      <a:pt x="1491" y="806"/>
                    </a:lnTo>
                    <a:lnTo>
                      <a:pt x="1417" y="869"/>
                    </a:lnTo>
                    <a:lnTo>
                      <a:pt x="1342" y="931"/>
                    </a:lnTo>
                    <a:lnTo>
                      <a:pt x="1270" y="998"/>
                    </a:lnTo>
                    <a:lnTo>
                      <a:pt x="1198" y="1065"/>
                    </a:lnTo>
                    <a:lnTo>
                      <a:pt x="1128" y="1136"/>
                    </a:lnTo>
                    <a:lnTo>
                      <a:pt x="1057" y="1206"/>
                    </a:lnTo>
                    <a:lnTo>
                      <a:pt x="990" y="1279"/>
                    </a:lnTo>
                    <a:lnTo>
                      <a:pt x="925" y="1352"/>
                    </a:lnTo>
                    <a:lnTo>
                      <a:pt x="863" y="1426"/>
                    </a:lnTo>
                    <a:lnTo>
                      <a:pt x="800" y="1501"/>
                    </a:lnTo>
                    <a:lnTo>
                      <a:pt x="742" y="1577"/>
                    </a:lnTo>
                    <a:lnTo>
                      <a:pt x="687" y="1654"/>
                    </a:lnTo>
                    <a:lnTo>
                      <a:pt x="634" y="1733"/>
                    </a:lnTo>
                    <a:lnTo>
                      <a:pt x="580" y="1811"/>
                    </a:lnTo>
                    <a:lnTo>
                      <a:pt x="532" y="1890"/>
                    </a:lnTo>
                    <a:lnTo>
                      <a:pt x="483" y="1971"/>
                    </a:lnTo>
                    <a:lnTo>
                      <a:pt x="439" y="2052"/>
                    </a:lnTo>
                    <a:lnTo>
                      <a:pt x="394" y="2134"/>
                    </a:lnTo>
                    <a:lnTo>
                      <a:pt x="355" y="2218"/>
                    </a:lnTo>
                    <a:lnTo>
                      <a:pt x="316" y="2302"/>
                    </a:lnTo>
                    <a:lnTo>
                      <a:pt x="281" y="2388"/>
                    </a:lnTo>
                    <a:lnTo>
                      <a:pt x="246" y="2473"/>
                    </a:lnTo>
                    <a:lnTo>
                      <a:pt x="214" y="2560"/>
                    </a:lnTo>
                    <a:lnTo>
                      <a:pt x="183" y="2648"/>
                    </a:lnTo>
                    <a:lnTo>
                      <a:pt x="157" y="2737"/>
                    </a:lnTo>
                    <a:lnTo>
                      <a:pt x="109" y="2917"/>
                    </a:lnTo>
                    <a:lnTo>
                      <a:pt x="87" y="3009"/>
                    </a:lnTo>
                    <a:lnTo>
                      <a:pt x="70" y="3103"/>
                    </a:lnTo>
                    <a:lnTo>
                      <a:pt x="53" y="3196"/>
                    </a:lnTo>
                    <a:lnTo>
                      <a:pt x="38" y="3290"/>
                    </a:lnTo>
                    <a:lnTo>
                      <a:pt x="26" y="3386"/>
                    </a:lnTo>
                    <a:lnTo>
                      <a:pt x="17" y="3483"/>
                    </a:lnTo>
                    <a:lnTo>
                      <a:pt x="9" y="3580"/>
                    </a:lnTo>
                    <a:lnTo>
                      <a:pt x="3" y="3678"/>
                    </a:lnTo>
                    <a:lnTo>
                      <a:pt x="0" y="3879"/>
                    </a:lnTo>
                    <a:lnTo>
                      <a:pt x="0" y="3978"/>
                    </a:lnTo>
                    <a:lnTo>
                      <a:pt x="3" y="4077"/>
                    </a:lnTo>
                    <a:lnTo>
                      <a:pt x="9" y="4175"/>
                    </a:lnTo>
                    <a:lnTo>
                      <a:pt x="17" y="4272"/>
                    </a:lnTo>
                    <a:lnTo>
                      <a:pt x="26" y="4368"/>
                    </a:lnTo>
                    <a:lnTo>
                      <a:pt x="38" y="4464"/>
                    </a:lnTo>
                    <a:lnTo>
                      <a:pt x="53" y="4558"/>
                    </a:lnTo>
                    <a:lnTo>
                      <a:pt x="70" y="4652"/>
                    </a:lnTo>
                    <a:lnTo>
                      <a:pt x="87" y="4744"/>
                    </a:lnTo>
                    <a:lnTo>
                      <a:pt x="109" y="4836"/>
                    </a:lnTo>
                    <a:lnTo>
                      <a:pt x="131" y="4927"/>
                    </a:lnTo>
                    <a:lnTo>
                      <a:pt x="157" y="5017"/>
                    </a:lnTo>
                    <a:lnTo>
                      <a:pt x="183" y="5106"/>
                    </a:lnTo>
                    <a:lnTo>
                      <a:pt x="214" y="5194"/>
                    </a:lnTo>
                    <a:lnTo>
                      <a:pt x="246" y="5281"/>
                    </a:lnTo>
                    <a:lnTo>
                      <a:pt x="281" y="5369"/>
                    </a:lnTo>
                    <a:lnTo>
                      <a:pt x="316" y="5453"/>
                    </a:lnTo>
                    <a:lnTo>
                      <a:pt x="355" y="5538"/>
                    </a:lnTo>
                    <a:lnTo>
                      <a:pt x="394" y="5620"/>
                    </a:lnTo>
                    <a:lnTo>
                      <a:pt x="439" y="5704"/>
                    </a:lnTo>
                    <a:lnTo>
                      <a:pt x="483" y="5785"/>
                    </a:lnTo>
                    <a:lnTo>
                      <a:pt x="532" y="5866"/>
                    </a:lnTo>
                    <a:lnTo>
                      <a:pt x="580" y="5946"/>
                    </a:lnTo>
                    <a:lnTo>
                      <a:pt x="634" y="6025"/>
                    </a:lnTo>
                    <a:lnTo>
                      <a:pt x="687" y="6102"/>
                    </a:lnTo>
                    <a:lnTo>
                      <a:pt x="742" y="6179"/>
                    </a:lnTo>
                    <a:lnTo>
                      <a:pt x="800" y="6255"/>
                    </a:lnTo>
                    <a:lnTo>
                      <a:pt x="863" y="6331"/>
                    </a:lnTo>
                    <a:lnTo>
                      <a:pt x="925" y="6405"/>
                    </a:lnTo>
                    <a:lnTo>
                      <a:pt x="990" y="6479"/>
                    </a:lnTo>
                    <a:lnTo>
                      <a:pt x="1057" y="6551"/>
                    </a:lnTo>
                    <a:lnTo>
                      <a:pt x="1128" y="6624"/>
                    </a:lnTo>
                    <a:lnTo>
                      <a:pt x="1191" y="6686"/>
                    </a:lnTo>
                    <a:lnTo>
                      <a:pt x="1257" y="6749"/>
                    </a:lnTo>
                    <a:lnTo>
                      <a:pt x="1323" y="6809"/>
                    </a:lnTo>
                    <a:lnTo>
                      <a:pt x="1391" y="6868"/>
                    </a:lnTo>
                    <a:lnTo>
                      <a:pt x="1458" y="6923"/>
                    </a:lnTo>
                    <a:lnTo>
                      <a:pt x="1527" y="6979"/>
                    </a:lnTo>
                    <a:lnTo>
                      <a:pt x="1596" y="7032"/>
                    </a:lnTo>
                    <a:lnTo>
                      <a:pt x="1668" y="7083"/>
                    </a:lnTo>
                    <a:lnTo>
                      <a:pt x="1738" y="7132"/>
                    </a:lnTo>
                    <a:lnTo>
                      <a:pt x="1811" y="7178"/>
                    </a:lnTo>
                    <a:lnTo>
                      <a:pt x="1883" y="7224"/>
                    </a:lnTo>
                    <a:lnTo>
                      <a:pt x="1957" y="7268"/>
                    </a:lnTo>
                    <a:lnTo>
                      <a:pt x="2031" y="7310"/>
                    </a:lnTo>
                    <a:lnTo>
                      <a:pt x="2105" y="7350"/>
                    </a:lnTo>
                    <a:lnTo>
                      <a:pt x="2181" y="7387"/>
                    </a:lnTo>
                    <a:lnTo>
                      <a:pt x="2258" y="7424"/>
                    </a:lnTo>
                    <a:lnTo>
                      <a:pt x="2334" y="7457"/>
                    </a:lnTo>
                    <a:lnTo>
                      <a:pt x="2413" y="7490"/>
                    </a:lnTo>
                    <a:lnTo>
                      <a:pt x="2491" y="7521"/>
                    </a:lnTo>
                    <a:lnTo>
                      <a:pt x="2571" y="7550"/>
                    </a:lnTo>
                    <a:lnTo>
                      <a:pt x="2651" y="7576"/>
                    </a:lnTo>
                    <a:lnTo>
                      <a:pt x="2732" y="7601"/>
                    </a:lnTo>
                    <a:lnTo>
                      <a:pt x="2814" y="7625"/>
                    </a:lnTo>
                    <a:lnTo>
                      <a:pt x="2897" y="7647"/>
                    </a:lnTo>
                    <a:lnTo>
                      <a:pt x="2980" y="7666"/>
                    </a:lnTo>
                    <a:lnTo>
                      <a:pt x="3064" y="7683"/>
                    </a:lnTo>
                    <a:lnTo>
                      <a:pt x="3149" y="7699"/>
                    </a:lnTo>
                    <a:lnTo>
                      <a:pt x="3235" y="7713"/>
                    </a:lnTo>
                    <a:lnTo>
                      <a:pt x="3321" y="7726"/>
                    </a:lnTo>
                    <a:lnTo>
                      <a:pt x="3408" y="7736"/>
                    </a:lnTo>
                    <a:lnTo>
                      <a:pt x="3497" y="7744"/>
                    </a:lnTo>
                    <a:lnTo>
                      <a:pt x="3586" y="7752"/>
                    </a:lnTo>
                    <a:lnTo>
                      <a:pt x="3621" y="7655"/>
                    </a:lnTo>
                    <a:lnTo>
                      <a:pt x="3661" y="7560"/>
                    </a:lnTo>
                    <a:lnTo>
                      <a:pt x="3703" y="7469"/>
                    </a:lnTo>
                    <a:lnTo>
                      <a:pt x="3748" y="7379"/>
                    </a:lnTo>
                    <a:lnTo>
                      <a:pt x="3795" y="7291"/>
                    </a:lnTo>
                    <a:lnTo>
                      <a:pt x="3846" y="7206"/>
                    </a:lnTo>
                    <a:lnTo>
                      <a:pt x="3899" y="7123"/>
                    </a:lnTo>
                    <a:lnTo>
                      <a:pt x="3955" y="7042"/>
                    </a:lnTo>
                    <a:lnTo>
                      <a:pt x="4013" y="6962"/>
                    </a:lnTo>
                    <a:lnTo>
                      <a:pt x="4073" y="6886"/>
                    </a:lnTo>
                    <a:lnTo>
                      <a:pt x="4136" y="6810"/>
                    </a:lnTo>
                    <a:lnTo>
                      <a:pt x="4203" y="6738"/>
                    </a:lnTo>
                    <a:lnTo>
                      <a:pt x="4272" y="6667"/>
                    </a:lnTo>
                    <a:lnTo>
                      <a:pt x="4344" y="6599"/>
                    </a:lnTo>
                    <a:lnTo>
                      <a:pt x="4417" y="6532"/>
                    </a:lnTo>
                    <a:lnTo>
                      <a:pt x="4496" y="6470"/>
                    </a:lnTo>
                    <a:lnTo>
                      <a:pt x="4417" y="6532"/>
                    </a:lnTo>
                    <a:lnTo>
                      <a:pt x="4344" y="6599"/>
                    </a:lnTo>
                    <a:lnTo>
                      <a:pt x="4272" y="6667"/>
                    </a:lnTo>
                    <a:lnTo>
                      <a:pt x="4203" y="6738"/>
                    </a:lnTo>
                    <a:lnTo>
                      <a:pt x="4136" y="6810"/>
                    </a:lnTo>
                    <a:lnTo>
                      <a:pt x="4073" y="6886"/>
                    </a:lnTo>
                    <a:lnTo>
                      <a:pt x="4013" y="6962"/>
                    </a:lnTo>
                    <a:lnTo>
                      <a:pt x="3955" y="7042"/>
                    </a:lnTo>
                    <a:lnTo>
                      <a:pt x="3899" y="7123"/>
                    </a:lnTo>
                    <a:lnTo>
                      <a:pt x="3846" y="7206"/>
                    </a:lnTo>
                    <a:lnTo>
                      <a:pt x="3795" y="7291"/>
                    </a:lnTo>
                    <a:lnTo>
                      <a:pt x="3748" y="7379"/>
                    </a:lnTo>
                    <a:lnTo>
                      <a:pt x="3703" y="7469"/>
                    </a:lnTo>
                    <a:lnTo>
                      <a:pt x="3661" y="7560"/>
                    </a:lnTo>
                    <a:lnTo>
                      <a:pt x="3621" y="7655"/>
                    </a:lnTo>
                    <a:lnTo>
                      <a:pt x="3586" y="7752"/>
                    </a:lnTo>
                    <a:lnTo>
                      <a:pt x="3719" y="7757"/>
                    </a:lnTo>
                    <a:lnTo>
                      <a:pt x="3855" y="7760"/>
                    </a:lnTo>
                    <a:lnTo>
                      <a:pt x="3953" y="7758"/>
                    </a:lnTo>
                    <a:lnTo>
                      <a:pt x="4001" y="7755"/>
                    </a:lnTo>
                    <a:lnTo>
                      <a:pt x="4051" y="7754"/>
                    </a:lnTo>
                    <a:lnTo>
                      <a:pt x="4099" y="7751"/>
                    </a:lnTo>
                    <a:lnTo>
                      <a:pt x="4148" y="7749"/>
                    </a:lnTo>
                    <a:lnTo>
                      <a:pt x="4245" y="7741"/>
                    </a:lnTo>
                    <a:lnTo>
                      <a:pt x="4340" y="7731"/>
                    </a:lnTo>
                    <a:lnTo>
                      <a:pt x="4436" y="7718"/>
                    </a:lnTo>
                    <a:lnTo>
                      <a:pt x="4529" y="7703"/>
                    </a:lnTo>
                    <a:lnTo>
                      <a:pt x="4623" y="7687"/>
                    </a:lnTo>
                    <a:lnTo>
                      <a:pt x="4713" y="7668"/>
                    </a:lnTo>
                    <a:lnTo>
                      <a:pt x="4759" y="7657"/>
                    </a:lnTo>
                    <a:lnTo>
                      <a:pt x="4781" y="7651"/>
                    </a:lnTo>
                    <a:lnTo>
                      <a:pt x="4805" y="7647"/>
                    </a:lnTo>
                    <a:lnTo>
                      <a:pt x="4827" y="7640"/>
                    </a:lnTo>
                    <a:lnTo>
                      <a:pt x="4849" y="7634"/>
                    </a:lnTo>
                    <a:lnTo>
                      <a:pt x="4895" y="7623"/>
                    </a:lnTo>
                    <a:lnTo>
                      <a:pt x="4984" y="7598"/>
                    </a:lnTo>
                    <a:lnTo>
                      <a:pt x="5027" y="7583"/>
                    </a:lnTo>
                    <a:lnTo>
                      <a:pt x="5072" y="7569"/>
                    </a:lnTo>
                    <a:lnTo>
                      <a:pt x="5160" y="7540"/>
                    </a:lnTo>
                    <a:lnTo>
                      <a:pt x="5246" y="7507"/>
                    </a:lnTo>
                    <a:lnTo>
                      <a:pt x="5289" y="7490"/>
                    </a:lnTo>
                    <a:lnTo>
                      <a:pt x="5334" y="7474"/>
                    </a:lnTo>
                    <a:lnTo>
                      <a:pt x="5417" y="7437"/>
                    </a:lnTo>
                    <a:lnTo>
                      <a:pt x="5501" y="7398"/>
                    </a:lnTo>
                    <a:lnTo>
                      <a:pt x="5583" y="7356"/>
                    </a:lnTo>
                    <a:lnTo>
                      <a:pt x="5624" y="7335"/>
                    </a:lnTo>
                    <a:lnTo>
                      <a:pt x="5666" y="7314"/>
                    </a:lnTo>
                    <a:lnTo>
                      <a:pt x="5685" y="7302"/>
                    </a:lnTo>
                    <a:lnTo>
                      <a:pt x="5706" y="7291"/>
                    </a:lnTo>
                    <a:lnTo>
                      <a:pt x="5746" y="7268"/>
                    </a:lnTo>
                    <a:lnTo>
                      <a:pt x="5766" y="7255"/>
                    </a:lnTo>
                    <a:lnTo>
                      <a:pt x="5786" y="7244"/>
                    </a:lnTo>
                    <a:lnTo>
                      <a:pt x="5827" y="7221"/>
                    </a:lnTo>
                    <a:lnTo>
                      <a:pt x="5906" y="7170"/>
                    </a:lnTo>
                    <a:lnTo>
                      <a:pt x="5986" y="7119"/>
                    </a:lnTo>
                    <a:lnTo>
                      <a:pt x="6004" y="7105"/>
                    </a:lnTo>
                    <a:lnTo>
                      <a:pt x="6023" y="7091"/>
                    </a:lnTo>
                    <a:lnTo>
                      <a:pt x="6062" y="7064"/>
                    </a:lnTo>
                    <a:lnTo>
                      <a:pt x="6139" y="7008"/>
                    </a:lnTo>
                    <a:lnTo>
                      <a:pt x="6213" y="6949"/>
                    </a:lnTo>
                    <a:lnTo>
                      <a:pt x="6232" y="6933"/>
                    </a:lnTo>
                    <a:lnTo>
                      <a:pt x="6251" y="6919"/>
                    </a:lnTo>
                    <a:lnTo>
                      <a:pt x="6289" y="6889"/>
                    </a:lnTo>
                    <a:lnTo>
                      <a:pt x="6362" y="6825"/>
                    </a:lnTo>
                    <a:lnTo>
                      <a:pt x="6398" y="6792"/>
                    </a:lnTo>
                    <a:lnTo>
                      <a:pt x="6436" y="6760"/>
                    </a:lnTo>
                    <a:lnTo>
                      <a:pt x="6471" y="6726"/>
                    </a:lnTo>
                    <a:lnTo>
                      <a:pt x="6507" y="6693"/>
                    </a:lnTo>
                    <a:lnTo>
                      <a:pt x="6580" y="6624"/>
                    </a:lnTo>
                    <a:lnTo>
                      <a:pt x="6649" y="6551"/>
                    </a:lnTo>
                    <a:lnTo>
                      <a:pt x="6716" y="6479"/>
                    </a:lnTo>
                    <a:lnTo>
                      <a:pt x="6748" y="6441"/>
                    </a:lnTo>
                    <a:lnTo>
                      <a:pt x="6780" y="6405"/>
                    </a:lnTo>
                    <a:lnTo>
                      <a:pt x="6795" y="6386"/>
                    </a:lnTo>
                    <a:lnTo>
                      <a:pt x="6811" y="6368"/>
                    </a:lnTo>
                    <a:lnTo>
                      <a:pt x="6843" y="6331"/>
                    </a:lnTo>
                    <a:lnTo>
                      <a:pt x="6872" y="6293"/>
                    </a:lnTo>
                    <a:lnTo>
                      <a:pt x="6887" y="6274"/>
                    </a:lnTo>
                    <a:lnTo>
                      <a:pt x="6903" y="6255"/>
                    </a:lnTo>
                    <a:lnTo>
                      <a:pt x="6931" y="6217"/>
                    </a:lnTo>
                    <a:lnTo>
                      <a:pt x="6961" y="6179"/>
                    </a:lnTo>
                    <a:lnTo>
                      <a:pt x="7016" y="6102"/>
                    </a:lnTo>
                    <a:lnTo>
                      <a:pt x="7072" y="6025"/>
                    </a:lnTo>
                    <a:lnTo>
                      <a:pt x="7123" y="5946"/>
                    </a:lnTo>
                    <a:lnTo>
                      <a:pt x="7173" y="5866"/>
                    </a:lnTo>
                    <a:lnTo>
                      <a:pt x="7219" y="5785"/>
                    </a:lnTo>
                    <a:lnTo>
                      <a:pt x="7242" y="5744"/>
                    </a:lnTo>
                    <a:lnTo>
                      <a:pt x="7253" y="5724"/>
                    </a:lnTo>
                    <a:lnTo>
                      <a:pt x="7266" y="5704"/>
                    </a:lnTo>
                    <a:lnTo>
                      <a:pt x="7308" y="5620"/>
                    </a:lnTo>
                    <a:lnTo>
                      <a:pt x="7328" y="5578"/>
                    </a:lnTo>
                    <a:lnTo>
                      <a:pt x="7350" y="5538"/>
                    </a:lnTo>
                    <a:lnTo>
                      <a:pt x="7388" y="5453"/>
                    </a:lnTo>
                    <a:lnTo>
                      <a:pt x="7426" y="5369"/>
                    </a:lnTo>
                    <a:lnTo>
                      <a:pt x="7441" y="5325"/>
                    </a:lnTo>
                    <a:lnTo>
                      <a:pt x="7458" y="5281"/>
                    </a:lnTo>
                    <a:lnTo>
                      <a:pt x="7474" y="5237"/>
                    </a:lnTo>
                    <a:lnTo>
                      <a:pt x="7491" y="5194"/>
                    </a:lnTo>
                    <a:lnTo>
                      <a:pt x="7520" y="5106"/>
                    </a:lnTo>
                    <a:lnTo>
                      <a:pt x="7548" y="5017"/>
                    </a:lnTo>
                    <a:lnTo>
                      <a:pt x="7572" y="4927"/>
                    </a:lnTo>
                    <a:lnTo>
                      <a:pt x="7596" y="4836"/>
                    </a:lnTo>
                    <a:lnTo>
                      <a:pt x="7600" y="4812"/>
                    </a:lnTo>
                    <a:lnTo>
                      <a:pt x="7606" y="4789"/>
                    </a:lnTo>
                    <a:lnTo>
                      <a:pt x="7617" y="4744"/>
                    </a:lnTo>
                    <a:lnTo>
                      <a:pt x="7626" y="4698"/>
                    </a:lnTo>
                    <a:lnTo>
                      <a:pt x="7637" y="4652"/>
                    </a:lnTo>
                    <a:lnTo>
                      <a:pt x="7652" y="4558"/>
                    </a:lnTo>
                    <a:lnTo>
                      <a:pt x="7659" y="4510"/>
                    </a:lnTo>
                    <a:lnTo>
                      <a:pt x="7663" y="4487"/>
                    </a:lnTo>
                    <a:lnTo>
                      <a:pt x="7667" y="4464"/>
                    </a:lnTo>
                    <a:lnTo>
                      <a:pt x="7669" y="4439"/>
                    </a:lnTo>
                    <a:lnTo>
                      <a:pt x="7673" y="4415"/>
                    </a:lnTo>
                    <a:lnTo>
                      <a:pt x="7680" y="4368"/>
                    </a:lnTo>
                    <a:lnTo>
                      <a:pt x="7690" y="4272"/>
                    </a:lnTo>
                    <a:lnTo>
                      <a:pt x="7698" y="4175"/>
                    </a:lnTo>
                    <a:lnTo>
                      <a:pt x="7703" y="4077"/>
                    </a:lnTo>
                    <a:lnTo>
                      <a:pt x="7707" y="3978"/>
                    </a:lnTo>
                    <a:lnTo>
                      <a:pt x="7707" y="3928"/>
                    </a:lnTo>
                    <a:lnTo>
                      <a:pt x="7707" y="3903"/>
                    </a:lnTo>
                    <a:lnTo>
                      <a:pt x="7708" y="3879"/>
                    </a:lnTo>
                    <a:lnTo>
                      <a:pt x="7707" y="3778"/>
                    </a:lnTo>
                    <a:lnTo>
                      <a:pt x="7703" y="3678"/>
                    </a:lnTo>
                    <a:lnTo>
                      <a:pt x="7698" y="3580"/>
                    </a:lnTo>
                    <a:lnTo>
                      <a:pt x="7690" y="3483"/>
                    </a:lnTo>
                    <a:lnTo>
                      <a:pt x="7680" y="3386"/>
                    </a:lnTo>
                    <a:lnTo>
                      <a:pt x="7667" y="3290"/>
                    </a:lnTo>
                    <a:lnTo>
                      <a:pt x="7652" y="3196"/>
                    </a:lnTo>
                    <a:lnTo>
                      <a:pt x="7637" y="3103"/>
                    </a:lnTo>
                    <a:lnTo>
                      <a:pt x="7617" y="3009"/>
                    </a:lnTo>
                    <a:lnTo>
                      <a:pt x="7596" y="2917"/>
                    </a:lnTo>
                    <a:lnTo>
                      <a:pt x="7572" y="2827"/>
                    </a:lnTo>
                    <a:lnTo>
                      <a:pt x="7548" y="2737"/>
                    </a:lnTo>
                    <a:lnTo>
                      <a:pt x="7520" y="2648"/>
                    </a:lnTo>
                    <a:lnTo>
                      <a:pt x="7491" y="2560"/>
                    </a:lnTo>
                    <a:lnTo>
                      <a:pt x="7458" y="2473"/>
                    </a:lnTo>
                    <a:lnTo>
                      <a:pt x="7426" y="2388"/>
                    </a:lnTo>
                    <a:lnTo>
                      <a:pt x="7388" y="2302"/>
                    </a:lnTo>
                    <a:lnTo>
                      <a:pt x="7350" y="2218"/>
                    </a:lnTo>
                    <a:lnTo>
                      <a:pt x="7308" y="2134"/>
                    </a:lnTo>
                    <a:lnTo>
                      <a:pt x="7266" y="2052"/>
                    </a:lnTo>
                    <a:lnTo>
                      <a:pt x="7219" y="1971"/>
                    </a:lnTo>
                    <a:lnTo>
                      <a:pt x="7173" y="1890"/>
                    </a:lnTo>
                    <a:lnTo>
                      <a:pt x="7123" y="1811"/>
                    </a:lnTo>
                    <a:lnTo>
                      <a:pt x="7072" y="1733"/>
                    </a:lnTo>
                    <a:lnTo>
                      <a:pt x="7016" y="1654"/>
                    </a:lnTo>
                    <a:lnTo>
                      <a:pt x="6961" y="1577"/>
                    </a:lnTo>
                    <a:lnTo>
                      <a:pt x="6903" y="1501"/>
                    </a:lnTo>
                    <a:lnTo>
                      <a:pt x="6843" y="1426"/>
                    </a:lnTo>
                    <a:lnTo>
                      <a:pt x="6780" y="1352"/>
                    </a:lnTo>
                    <a:lnTo>
                      <a:pt x="6716" y="1279"/>
                    </a:lnTo>
                    <a:lnTo>
                      <a:pt x="6649" y="1206"/>
                    </a:lnTo>
                    <a:lnTo>
                      <a:pt x="6580" y="113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66" name="Freeform 7"/>
              <p:cNvSpPr>
                <a:spLocks/>
              </p:cNvSpPr>
              <p:nvPr/>
            </p:nvSpPr>
            <p:spPr bwMode="auto">
              <a:xfrm>
                <a:off x="4364" y="1237"/>
                <a:ext cx="196" cy="731"/>
              </a:xfrm>
              <a:custGeom>
                <a:avLst/>
                <a:gdLst>
                  <a:gd name="T0" fmla="*/ 68 w 1765"/>
                  <a:gd name="T1" fmla="*/ 6582 h 6583"/>
                  <a:gd name="T2" fmla="*/ 203 w 1765"/>
                  <a:gd name="T3" fmla="*/ 6574 h 6583"/>
                  <a:gd name="T4" fmla="*/ 338 w 1765"/>
                  <a:gd name="T5" fmla="*/ 6561 h 6583"/>
                  <a:gd name="T6" fmla="*/ 405 w 1765"/>
                  <a:gd name="T7" fmla="*/ 6551 h 6583"/>
                  <a:gd name="T8" fmla="*/ 536 w 1765"/>
                  <a:gd name="T9" fmla="*/ 6527 h 6583"/>
                  <a:gd name="T10" fmla="*/ 632 w 1765"/>
                  <a:gd name="T11" fmla="*/ 6502 h 6583"/>
                  <a:gd name="T12" fmla="*/ 729 w 1765"/>
                  <a:gd name="T13" fmla="*/ 6475 h 6583"/>
                  <a:gd name="T14" fmla="*/ 794 w 1765"/>
                  <a:gd name="T15" fmla="*/ 6455 h 6583"/>
                  <a:gd name="T16" fmla="*/ 856 w 1765"/>
                  <a:gd name="T17" fmla="*/ 6432 h 6583"/>
                  <a:gd name="T18" fmla="*/ 982 w 1765"/>
                  <a:gd name="T19" fmla="*/ 6382 h 6583"/>
                  <a:gd name="T20" fmla="*/ 1044 w 1765"/>
                  <a:gd name="T21" fmla="*/ 6355 h 6583"/>
                  <a:gd name="T22" fmla="*/ 1110 w 1765"/>
                  <a:gd name="T23" fmla="*/ 6321 h 6583"/>
                  <a:gd name="T24" fmla="*/ 1158 w 1765"/>
                  <a:gd name="T25" fmla="*/ 6294 h 6583"/>
                  <a:gd name="T26" fmla="*/ 1188 w 1765"/>
                  <a:gd name="T27" fmla="*/ 6277 h 6583"/>
                  <a:gd name="T28" fmla="*/ 1233 w 1765"/>
                  <a:gd name="T29" fmla="*/ 6250 h 6583"/>
                  <a:gd name="T30" fmla="*/ 1292 w 1765"/>
                  <a:gd name="T31" fmla="*/ 6214 h 6583"/>
                  <a:gd name="T32" fmla="*/ 1344 w 1765"/>
                  <a:gd name="T33" fmla="*/ 6176 h 6583"/>
                  <a:gd name="T34" fmla="*/ 1407 w 1765"/>
                  <a:gd name="T35" fmla="*/ 6125 h 6583"/>
                  <a:gd name="T36" fmla="*/ 1443 w 1765"/>
                  <a:gd name="T37" fmla="*/ 6095 h 6583"/>
                  <a:gd name="T38" fmla="*/ 1528 w 1765"/>
                  <a:gd name="T39" fmla="*/ 6010 h 6583"/>
                  <a:gd name="T40" fmla="*/ 1547 w 1765"/>
                  <a:gd name="T41" fmla="*/ 5987 h 6583"/>
                  <a:gd name="T42" fmla="*/ 1600 w 1765"/>
                  <a:gd name="T43" fmla="*/ 5918 h 6583"/>
                  <a:gd name="T44" fmla="*/ 1646 w 1765"/>
                  <a:gd name="T45" fmla="*/ 5847 h 6583"/>
                  <a:gd name="T46" fmla="*/ 1665 w 1765"/>
                  <a:gd name="T47" fmla="*/ 5810 h 6583"/>
                  <a:gd name="T48" fmla="*/ 1685 w 1765"/>
                  <a:gd name="T49" fmla="*/ 5773 h 6583"/>
                  <a:gd name="T50" fmla="*/ 1715 w 1765"/>
                  <a:gd name="T51" fmla="*/ 5697 h 6583"/>
                  <a:gd name="T52" fmla="*/ 1725 w 1765"/>
                  <a:gd name="T53" fmla="*/ 5671 h 6583"/>
                  <a:gd name="T54" fmla="*/ 1751 w 1765"/>
                  <a:gd name="T55" fmla="*/ 5561 h 6583"/>
                  <a:gd name="T56" fmla="*/ 1764 w 1765"/>
                  <a:gd name="T57" fmla="*/ 5447 h 6583"/>
                  <a:gd name="T58" fmla="*/ 1764 w 1765"/>
                  <a:gd name="T59" fmla="*/ 5357 h 6583"/>
                  <a:gd name="T60" fmla="*/ 1760 w 1765"/>
                  <a:gd name="T61" fmla="*/ 5266 h 6583"/>
                  <a:gd name="T62" fmla="*/ 1757 w 1765"/>
                  <a:gd name="T63" fmla="*/ 5234 h 6583"/>
                  <a:gd name="T64" fmla="*/ 1747 w 1765"/>
                  <a:gd name="T65" fmla="*/ 5170 h 6583"/>
                  <a:gd name="T66" fmla="*/ 1741 w 1765"/>
                  <a:gd name="T67" fmla="*/ 5138 h 6583"/>
                  <a:gd name="T68" fmla="*/ 1718 w 1765"/>
                  <a:gd name="T69" fmla="*/ 5038 h 6583"/>
                  <a:gd name="T70" fmla="*/ 1704 w 1765"/>
                  <a:gd name="T71" fmla="*/ 4988 h 6583"/>
                  <a:gd name="T72" fmla="*/ 1690 w 1765"/>
                  <a:gd name="T73" fmla="*/ 4938 h 6583"/>
                  <a:gd name="T74" fmla="*/ 1638 w 1765"/>
                  <a:gd name="T75" fmla="*/ 4798 h 6583"/>
                  <a:gd name="T76" fmla="*/ 1574 w 1765"/>
                  <a:gd name="T77" fmla="*/ 4653 h 6583"/>
                  <a:gd name="T78" fmla="*/ 1466 w 1765"/>
                  <a:gd name="T79" fmla="*/ 4413 h 6583"/>
                  <a:gd name="T80" fmla="*/ 1371 w 1765"/>
                  <a:gd name="T81" fmla="*/ 4172 h 6583"/>
                  <a:gd name="T82" fmla="*/ 1286 w 1765"/>
                  <a:gd name="T83" fmla="*/ 3926 h 6583"/>
                  <a:gd name="T84" fmla="*/ 1215 w 1765"/>
                  <a:gd name="T85" fmla="*/ 3676 h 6583"/>
                  <a:gd name="T86" fmla="*/ 1167 w 1765"/>
                  <a:gd name="T87" fmla="*/ 3485 h 6583"/>
                  <a:gd name="T88" fmla="*/ 1140 w 1765"/>
                  <a:gd name="T89" fmla="*/ 3358 h 6583"/>
                  <a:gd name="T90" fmla="*/ 1106 w 1765"/>
                  <a:gd name="T91" fmla="*/ 3166 h 6583"/>
                  <a:gd name="T92" fmla="*/ 1086 w 1765"/>
                  <a:gd name="T93" fmla="*/ 3036 h 6583"/>
                  <a:gd name="T94" fmla="*/ 1055 w 1765"/>
                  <a:gd name="T95" fmla="*/ 2774 h 6583"/>
                  <a:gd name="T96" fmla="*/ 1036 w 1765"/>
                  <a:gd name="T97" fmla="*/ 2502 h 6583"/>
                  <a:gd name="T98" fmla="*/ 1026 w 1765"/>
                  <a:gd name="T99" fmla="*/ 2223 h 6583"/>
                  <a:gd name="T100" fmla="*/ 1026 w 1765"/>
                  <a:gd name="T101" fmla="*/ 1948 h 6583"/>
                  <a:gd name="T102" fmla="*/ 1034 w 1765"/>
                  <a:gd name="T103" fmla="*/ 1676 h 6583"/>
                  <a:gd name="T104" fmla="*/ 1052 w 1765"/>
                  <a:gd name="T105" fmla="*/ 1405 h 6583"/>
                  <a:gd name="T106" fmla="*/ 1078 w 1765"/>
                  <a:gd name="T107" fmla="*/ 1137 h 6583"/>
                  <a:gd name="T108" fmla="*/ 1114 w 1765"/>
                  <a:gd name="T109" fmla="*/ 874 h 6583"/>
                  <a:gd name="T110" fmla="*/ 1159 w 1765"/>
                  <a:gd name="T111" fmla="*/ 612 h 6583"/>
                  <a:gd name="T112" fmla="*/ 1214 w 1765"/>
                  <a:gd name="T113" fmla="*/ 357 h 6583"/>
                  <a:gd name="T114" fmla="*/ 1282 w 1765"/>
                  <a:gd name="T115" fmla="*/ 116 h 65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65"/>
                  <a:gd name="T175" fmla="*/ 0 h 6583"/>
                  <a:gd name="T176" fmla="*/ 1765 w 1765"/>
                  <a:gd name="T177" fmla="*/ 6583 h 65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65" h="6583">
                    <a:moveTo>
                      <a:pt x="0" y="6583"/>
                    </a:moveTo>
                    <a:lnTo>
                      <a:pt x="68" y="6582"/>
                    </a:lnTo>
                    <a:lnTo>
                      <a:pt x="136" y="6579"/>
                    </a:lnTo>
                    <a:lnTo>
                      <a:pt x="203" y="6574"/>
                    </a:lnTo>
                    <a:lnTo>
                      <a:pt x="272" y="6569"/>
                    </a:lnTo>
                    <a:lnTo>
                      <a:pt x="338" y="6561"/>
                    </a:lnTo>
                    <a:lnTo>
                      <a:pt x="370" y="6556"/>
                    </a:lnTo>
                    <a:lnTo>
                      <a:pt x="405" y="6551"/>
                    </a:lnTo>
                    <a:lnTo>
                      <a:pt x="471" y="6539"/>
                    </a:lnTo>
                    <a:lnTo>
                      <a:pt x="536" y="6527"/>
                    </a:lnTo>
                    <a:lnTo>
                      <a:pt x="600" y="6511"/>
                    </a:lnTo>
                    <a:lnTo>
                      <a:pt x="632" y="6502"/>
                    </a:lnTo>
                    <a:lnTo>
                      <a:pt x="665" y="6494"/>
                    </a:lnTo>
                    <a:lnTo>
                      <a:pt x="729" y="6475"/>
                    </a:lnTo>
                    <a:lnTo>
                      <a:pt x="761" y="6464"/>
                    </a:lnTo>
                    <a:lnTo>
                      <a:pt x="794" y="6455"/>
                    </a:lnTo>
                    <a:lnTo>
                      <a:pt x="824" y="6442"/>
                    </a:lnTo>
                    <a:lnTo>
                      <a:pt x="856" y="6432"/>
                    </a:lnTo>
                    <a:lnTo>
                      <a:pt x="920" y="6407"/>
                    </a:lnTo>
                    <a:lnTo>
                      <a:pt x="982" y="6382"/>
                    </a:lnTo>
                    <a:lnTo>
                      <a:pt x="1012" y="6368"/>
                    </a:lnTo>
                    <a:lnTo>
                      <a:pt x="1044" y="6355"/>
                    </a:lnTo>
                    <a:lnTo>
                      <a:pt x="1077" y="6337"/>
                    </a:lnTo>
                    <a:lnTo>
                      <a:pt x="1110" y="6321"/>
                    </a:lnTo>
                    <a:lnTo>
                      <a:pt x="1142" y="6303"/>
                    </a:lnTo>
                    <a:lnTo>
                      <a:pt x="1158" y="6294"/>
                    </a:lnTo>
                    <a:lnTo>
                      <a:pt x="1174" y="6286"/>
                    </a:lnTo>
                    <a:lnTo>
                      <a:pt x="1188" y="6277"/>
                    </a:lnTo>
                    <a:lnTo>
                      <a:pt x="1204" y="6268"/>
                    </a:lnTo>
                    <a:lnTo>
                      <a:pt x="1233" y="6250"/>
                    </a:lnTo>
                    <a:lnTo>
                      <a:pt x="1262" y="6232"/>
                    </a:lnTo>
                    <a:lnTo>
                      <a:pt x="1292" y="6214"/>
                    </a:lnTo>
                    <a:lnTo>
                      <a:pt x="1318" y="6194"/>
                    </a:lnTo>
                    <a:lnTo>
                      <a:pt x="1344" y="6176"/>
                    </a:lnTo>
                    <a:lnTo>
                      <a:pt x="1396" y="6136"/>
                    </a:lnTo>
                    <a:lnTo>
                      <a:pt x="1407" y="6125"/>
                    </a:lnTo>
                    <a:lnTo>
                      <a:pt x="1419" y="6115"/>
                    </a:lnTo>
                    <a:lnTo>
                      <a:pt x="1443" y="6095"/>
                    </a:lnTo>
                    <a:lnTo>
                      <a:pt x="1488" y="6054"/>
                    </a:lnTo>
                    <a:lnTo>
                      <a:pt x="1528" y="6010"/>
                    </a:lnTo>
                    <a:lnTo>
                      <a:pt x="1537" y="5998"/>
                    </a:lnTo>
                    <a:lnTo>
                      <a:pt x="1547" y="5987"/>
                    </a:lnTo>
                    <a:lnTo>
                      <a:pt x="1566" y="5965"/>
                    </a:lnTo>
                    <a:lnTo>
                      <a:pt x="1600" y="5918"/>
                    </a:lnTo>
                    <a:lnTo>
                      <a:pt x="1632" y="5872"/>
                    </a:lnTo>
                    <a:lnTo>
                      <a:pt x="1646" y="5847"/>
                    </a:lnTo>
                    <a:lnTo>
                      <a:pt x="1660" y="5823"/>
                    </a:lnTo>
                    <a:lnTo>
                      <a:pt x="1665" y="5810"/>
                    </a:lnTo>
                    <a:lnTo>
                      <a:pt x="1672" y="5798"/>
                    </a:lnTo>
                    <a:lnTo>
                      <a:pt x="1685" y="5773"/>
                    </a:lnTo>
                    <a:lnTo>
                      <a:pt x="1706" y="5723"/>
                    </a:lnTo>
                    <a:lnTo>
                      <a:pt x="1715" y="5697"/>
                    </a:lnTo>
                    <a:lnTo>
                      <a:pt x="1719" y="5683"/>
                    </a:lnTo>
                    <a:lnTo>
                      <a:pt x="1725" y="5671"/>
                    </a:lnTo>
                    <a:lnTo>
                      <a:pt x="1739" y="5616"/>
                    </a:lnTo>
                    <a:lnTo>
                      <a:pt x="1751" y="5561"/>
                    </a:lnTo>
                    <a:lnTo>
                      <a:pt x="1759" y="5504"/>
                    </a:lnTo>
                    <a:lnTo>
                      <a:pt x="1764" y="5447"/>
                    </a:lnTo>
                    <a:lnTo>
                      <a:pt x="1765" y="5388"/>
                    </a:lnTo>
                    <a:lnTo>
                      <a:pt x="1764" y="5357"/>
                    </a:lnTo>
                    <a:lnTo>
                      <a:pt x="1764" y="5327"/>
                    </a:lnTo>
                    <a:lnTo>
                      <a:pt x="1760" y="5266"/>
                    </a:lnTo>
                    <a:lnTo>
                      <a:pt x="1758" y="5249"/>
                    </a:lnTo>
                    <a:lnTo>
                      <a:pt x="1757" y="5234"/>
                    </a:lnTo>
                    <a:lnTo>
                      <a:pt x="1753" y="5203"/>
                    </a:lnTo>
                    <a:lnTo>
                      <a:pt x="1747" y="5170"/>
                    </a:lnTo>
                    <a:lnTo>
                      <a:pt x="1743" y="5154"/>
                    </a:lnTo>
                    <a:lnTo>
                      <a:pt x="1741" y="5138"/>
                    </a:lnTo>
                    <a:lnTo>
                      <a:pt x="1727" y="5073"/>
                    </a:lnTo>
                    <a:lnTo>
                      <a:pt x="1718" y="5038"/>
                    </a:lnTo>
                    <a:lnTo>
                      <a:pt x="1709" y="5005"/>
                    </a:lnTo>
                    <a:lnTo>
                      <a:pt x="1704" y="4988"/>
                    </a:lnTo>
                    <a:lnTo>
                      <a:pt x="1699" y="4971"/>
                    </a:lnTo>
                    <a:lnTo>
                      <a:pt x="1690" y="4938"/>
                    </a:lnTo>
                    <a:lnTo>
                      <a:pt x="1664" y="4868"/>
                    </a:lnTo>
                    <a:lnTo>
                      <a:pt x="1638" y="4798"/>
                    </a:lnTo>
                    <a:lnTo>
                      <a:pt x="1607" y="4725"/>
                    </a:lnTo>
                    <a:lnTo>
                      <a:pt x="1574" y="4653"/>
                    </a:lnTo>
                    <a:lnTo>
                      <a:pt x="1518" y="4533"/>
                    </a:lnTo>
                    <a:lnTo>
                      <a:pt x="1466" y="4413"/>
                    </a:lnTo>
                    <a:lnTo>
                      <a:pt x="1417" y="4292"/>
                    </a:lnTo>
                    <a:lnTo>
                      <a:pt x="1371" y="4172"/>
                    </a:lnTo>
                    <a:lnTo>
                      <a:pt x="1327" y="4049"/>
                    </a:lnTo>
                    <a:lnTo>
                      <a:pt x="1286" y="3926"/>
                    </a:lnTo>
                    <a:lnTo>
                      <a:pt x="1249" y="3800"/>
                    </a:lnTo>
                    <a:lnTo>
                      <a:pt x="1215" y="3676"/>
                    </a:lnTo>
                    <a:lnTo>
                      <a:pt x="1183" y="3549"/>
                    </a:lnTo>
                    <a:lnTo>
                      <a:pt x="1167" y="3485"/>
                    </a:lnTo>
                    <a:lnTo>
                      <a:pt x="1154" y="3422"/>
                    </a:lnTo>
                    <a:lnTo>
                      <a:pt x="1140" y="3358"/>
                    </a:lnTo>
                    <a:lnTo>
                      <a:pt x="1128" y="3294"/>
                    </a:lnTo>
                    <a:lnTo>
                      <a:pt x="1106" y="3166"/>
                    </a:lnTo>
                    <a:lnTo>
                      <a:pt x="1095" y="3100"/>
                    </a:lnTo>
                    <a:lnTo>
                      <a:pt x="1086" y="3036"/>
                    </a:lnTo>
                    <a:lnTo>
                      <a:pt x="1070" y="2906"/>
                    </a:lnTo>
                    <a:lnTo>
                      <a:pt x="1055" y="2774"/>
                    </a:lnTo>
                    <a:lnTo>
                      <a:pt x="1045" y="2642"/>
                    </a:lnTo>
                    <a:lnTo>
                      <a:pt x="1036" y="2502"/>
                    </a:lnTo>
                    <a:lnTo>
                      <a:pt x="1030" y="2362"/>
                    </a:lnTo>
                    <a:lnTo>
                      <a:pt x="1026" y="2223"/>
                    </a:lnTo>
                    <a:lnTo>
                      <a:pt x="1025" y="2085"/>
                    </a:lnTo>
                    <a:lnTo>
                      <a:pt x="1026" y="1948"/>
                    </a:lnTo>
                    <a:lnTo>
                      <a:pt x="1029" y="1812"/>
                    </a:lnTo>
                    <a:lnTo>
                      <a:pt x="1034" y="1676"/>
                    </a:lnTo>
                    <a:lnTo>
                      <a:pt x="1042" y="1540"/>
                    </a:lnTo>
                    <a:lnTo>
                      <a:pt x="1052" y="1405"/>
                    </a:lnTo>
                    <a:lnTo>
                      <a:pt x="1064" y="1271"/>
                    </a:lnTo>
                    <a:lnTo>
                      <a:pt x="1078" y="1137"/>
                    </a:lnTo>
                    <a:lnTo>
                      <a:pt x="1095" y="1005"/>
                    </a:lnTo>
                    <a:lnTo>
                      <a:pt x="1114" y="874"/>
                    </a:lnTo>
                    <a:lnTo>
                      <a:pt x="1136" y="743"/>
                    </a:lnTo>
                    <a:lnTo>
                      <a:pt x="1159" y="612"/>
                    </a:lnTo>
                    <a:lnTo>
                      <a:pt x="1186" y="484"/>
                    </a:lnTo>
                    <a:lnTo>
                      <a:pt x="1214" y="357"/>
                    </a:lnTo>
                    <a:lnTo>
                      <a:pt x="1247" y="235"/>
                    </a:lnTo>
                    <a:lnTo>
                      <a:pt x="1282" y="116"/>
                    </a:lnTo>
                    <a:lnTo>
                      <a:pt x="1323" y="0"/>
                    </a:lnTo>
                  </a:path>
                </a:pathLst>
              </a:custGeom>
              <a:noFill/>
              <a:ln w="7938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pic>
          <p:nvPicPr>
            <p:cNvPr id="206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73232" t="15430" r="15117" b="74844"/>
            <a:stretch>
              <a:fillRect/>
            </a:stretch>
          </p:blipFill>
          <p:spPr bwMode="auto">
            <a:xfrm>
              <a:off x="2699" y="482"/>
              <a:ext cx="68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5227638" y="2005013"/>
          <a:ext cx="1431925" cy="2647950"/>
        </p:xfrm>
        <a:graphic>
          <a:graphicData uri="http://schemas.openxmlformats.org/presentationml/2006/ole">
            <p:oleObj spid="_x0000_s83980" name="Flash Document" r:id="rId6" imgW="2094120" imgH="3872160" progId="">
              <p:embed/>
            </p:oleObj>
          </a:graphicData>
        </a:graphic>
      </p:graphicFrame>
      <p:graphicFrame>
        <p:nvGraphicFramePr>
          <p:cNvPr id="122890" name="Object 10"/>
          <p:cNvGraphicFramePr>
            <a:graphicFrameLocks noChangeAspect="1"/>
          </p:cNvGraphicFramePr>
          <p:nvPr/>
        </p:nvGraphicFramePr>
        <p:xfrm>
          <a:off x="684213" y="1268413"/>
          <a:ext cx="923925" cy="1287462"/>
        </p:xfrm>
        <a:graphic>
          <a:graphicData uri="http://schemas.openxmlformats.org/presentationml/2006/ole">
            <p:oleObj spid="_x0000_s83981" name="Flash Document" r:id="rId7" imgW="1120680" imgH="1563840" progId="">
              <p:embed/>
            </p:oleObj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/>
        </p:nvGraphicFramePr>
        <p:xfrm>
          <a:off x="1446213" y="1700213"/>
          <a:ext cx="822325" cy="1152525"/>
        </p:xfrm>
        <a:graphic>
          <a:graphicData uri="http://schemas.openxmlformats.org/presentationml/2006/ole">
            <p:oleObj spid="_x0000_s83982" name="Flash Document" r:id="rId8" imgW="988560" imgH="1384920" progId="">
              <p:embed/>
            </p:oleObj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/>
        </p:nvGraphicFramePr>
        <p:xfrm>
          <a:off x="6372225" y="3340100"/>
          <a:ext cx="2592388" cy="946150"/>
        </p:xfrm>
        <a:graphic>
          <a:graphicData uri="http://schemas.openxmlformats.org/presentationml/2006/ole">
            <p:oleObj spid="_x0000_s83983" name="Flash Document" r:id="rId9" imgW="3529440" imgH="1284120" progId="">
              <p:embed/>
            </p:oleObj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/>
        </p:nvGraphicFramePr>
        <p:xfrm>
          <a:off x="2411413" y="1773238"/>
          <a:ext cx="1579562" cy="3168650"/>
        </p:xfrm>
        <a:graphic>
          <a:graphicData uri="http://schemas.openxmlformats.org/presentationml/2006/ole">
            <p:oleObj spid="_x0000_s83984" name="Flash Document" r:id="rId10" imgW="2331720" imgH="4230360" progId="">
              <p:embed/>
            </p:oleObj>
          </a:graphicData>
        </a:graphic>
      </p:graphicFrame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2339975" y="3025775"/>
            <a:ext cx="1800225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[:</a:t>
            </a:r>
            <a:r>
              <a:rPr lang="ko-KR" altLang="en-US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기준</a:t>
            </a:r>
            <a:r>
              <a:rPr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절차</a:t>
            </a:r>
            <a:r>
              <a:rPr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3779838" y="1931988"/>
            <a:ext cx="1800225" cy="274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[:</a:t>
            </a:r>
            <a:r>
              <a:rPr lang="ko-KR" altLang="en-US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전원참여</a:t>
            </a:r>
            <a:r>
              <a:rPr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5076825" y="3040063"/>
            <a:ext cx="1800225" cy="274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[:SAFUN]</a:t>
            </a:r>
          </a:p>
        </p:txBody>
      </p:sp>
      <p:pic>
        <p:nvPicPr>
          <p:cNvPr id="2061" name="Picture 17" descr="man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157788"/>
            <a:ext cx="125095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" descr="man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5157788"/>
            <a:ext cx="125095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94 0.4324 C -0.21302 0.42245 -0.1467 0.40069 -0.11875 0.37361 C -0.0908 0.34652 -0.08247 0.32685 -0.06441 0.26967 C -0.04635 0.2125 -0.02153 0.075 -0.01076 0.03009 C 0 -0.01482 0 -0.00741 0 4.81481E-6 " pathEditMode="relative" rAng="0" ptsTypes="aaaaa">
                                      <p:cBhvr>
                                        <p:cTn id="29" dur="1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75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12 0.56673 C -0.3047 0.56673 -0.27327 0.56673 -0.22414 0.49942 C -0.17501 0.4321 -0.07831 0.24542 -0.04098 0.16215 C -0.00365 0.07887 -0.00192 0.03932 -6.66667E-6 -5.66736E-6 " pathEditMode="relative" ptsTypes="aaaA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75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25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 0.50741 C -0.425 0.49699 -0.34879 0.4838 -0.29983 0.44491 C -0.25087 0.40602 -0.2059 0.34815 -0.1559 0.27407 C -0.1059 0.2 -0.03247 0.05717 5.55556E-7 1.11111E-6 " pathEditMode="relative" rAng="0" ptsTypes="aaaa">
                                      <p:cBhvr>
                                        <p:cTn id="53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25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4" grpId="0"/>
      <p:bldP spid="122895" grpId="0"/>
      <p:bldP spid="1228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3" name="Rectangle 22"/>
          <p:cNvSpPr>
            <a:spLocks noChangeArrowheads="1"/>
          </p:cNvSpPr>
          <p:nvPr/>
        </p:nvSpPr>
        <p:spPr bwMode="auto">
          <a:xfrm>
            <a:off x="0" y="59848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ko-KR" altLang="en-US" sz="4000" b="1">
              <a:solidFill>
                <a:schemeClr val="bg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6346104" y="4581128"/>
            <a:ext cx="3866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FF6699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 </a:t>
            </a:r>
            <a:endParaRPr kumimoji="1" lang="ko-KR" altLang="en-US" sz="2400" b="1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58040" y="2348880"/>
            <a:ext cx="279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5896" y="1412776"/>
            <a:ext cx="530946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참 안전교육개발원 대표 컨설턴트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24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안전보건공단 전문강사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사업장안전보건강사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0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대한산업안전협회 강사</a:t>
            </a:r>
            <a:endParaRPr lang="en-US" altLang="ko-KR" sz="20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0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한국안전강사협회 강사</a:t>
            </a:r>
            <a:endParaRPr lang="en-US" altLang="ko-KR" sz="20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0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한국안전보건교육발전협의체 </a:t>
            </a:r>
            <a:r>
              <a:rPr lang="ko-KR" altLang="en-US" sz="2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전임강사</a:t>
            </a:r>
            <a:endParaRPr lang="en-US" altLang="ko-KR" sz="2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0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한국노총 </a:t>
            </a:r>
            <a:r>
              <a:rPr lang="ko-KR" altLang="en-US" sz="20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중앙법률원</a:t>
            </a:r>
            <a:r>
              <a:rPr lang="ko-KR" altLang="en-US" sz="20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CS</a:t>
            </a:r>
            <a:r>
              <a:rPr lang="ko-KR" altLang="en-US" sz="20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전문강사</a:t>
            </a:r>
            <a:endParaRPr lang="en-US" altLang="ko-KR" sz="20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前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문화관광부 국민체육진흥공단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CS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코치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리더십 코치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367" y="5949280"/>
            <a:ext cx="2212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박 지 민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그림 7" descr="사본 -박지민.jpg"/>
          <p:cNvPicPr>
            <a:picLocks noChangeAspect="1"/>
          </p:cNvPicPr>
          <p:nvPr/>
        </p:nvPicPr>
        <p:blipFill>
          <a:blip r:embed="rId3" cstate="print"/>
          <a:srcRect l="5128" r="11278"/>
          <a:stretch>
            <a:fillRect/>
          </a:stretch>
        </p:blipFill>
        <p:spPr>
          <a:xfrm>
            <a:off x="142844" y="785794"/>
            <a:ext cx="3429024" cy="49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66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[UCC]_2007_방송사고_모음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1" name="Text Box 50"/>
          <p:cNvSpPr txBox="1">
            <a:spLocks noChangeArrowheads="1"/>
          </p:cNvSpPr>
          <p:nvPr/>
        </p:nvSpPr>
        <p:spPr bwMode="gray">
          <a:xfrm>
            <a:off x="467544" y="1916832"/>
            <a:ext cx="81534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514350" indent="-514350" eaLnBrk="0" latinLnBrk="0" hangingPunct="0">
              <a:defRPr/>
            </a:pPr>
            <a:endParaRPr kumimoji="0" lang="en-US" altLang="ko-KR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514350" indent="-514350" eaLnBrk="0" latinLnBrk="0" hangingPunct="0">
              <a:defRPr/>
            </a:pPr>
            <a:r>
              <a:rPr kumimoji="0" lang="en-US" altLang="ko-K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1.</a:t>
            </a:r>
            <a:r>
              <a:rPr kumimoji="0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안전 </a:t>
            </a:r>
            <a:r>
              <a:rPr kumimoji="0"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</a:t>
            </a:r>
            <a:r>
              <a:rPr kumimoji="0" lang="ko-KR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함께 잘 할 수 있습니다</a:t>
            </a:r>
            <a:endParaRPr kumimoji="0" lang="en-US" altLang="ko-KR" sz="2800" b="1" dirty="0" smtClean="0">
              <a:solidFill>
                <a:schemeClr val="tx2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 eaLnBrk="0" latinLnBrk="0" hangingPunct="0">
              <a:defRPr/>
            </a:pPr>
            <a:endParaRPr kumimoji="0" lang="en-US" altLang="ko-K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>
              <a:defRPr/>
            </a:pPr>
            <a:endParaRPr kumimoji="0" lang="en-US" altLang="ko-KR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>
              <a:defRPr/>
            </a:pPr>
            <a:r>
              <a:rPr kumimoji="0" lang="en-US" altLang="ko-K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en-US" altLang="ko-K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 안에 </a:t>
            </a:r>
            <a:r>
              <a:rPr kumimoji="0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감성안전 </a:t>
            </a:r>
            <a:r>
              <a:rPr kumimoji="0" lang="ko-KR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을 깨워라 </a:t>
            </a:r>
            <a:endParaRPr kumimoji="0" lang="en-US" altLang="ko-KR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>
              <a:defRPr/>
            </a:pPr>
            <a:endParaRPr kumimoji="0" lang="en-US" altLang="ko-K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>
              <a:defRPr/>
            </a:pPr>
            <a:endParaRPr kumimoji="0" lang="en-US" altLang="ko-KR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>
              <a:defRPr/>
            </a:pPr>
            <a:r>
              <a:rPr kumimoji="0" lang="en-US" altLang="ko-KR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en-US" altLang="ko-K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kumimoji="0" lang="ko-KR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안전초능력자의  </a:t>
            </a:r>
            <a:r>
              <a:rPr kumimoji="0" lang="en-US" altLang="ko-K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ko-KR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단계  </a:t>
            </a:r>
            <a:r>
              <a:rPr kumimoji="0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초능력</a:t>
            </a:r>
            <a:endParaRPr lang="ko-KR" altLang="en-US" sz="2800" b="1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>
              <a:defRPr/>
            </a:pPr>
            <a:endParaRPr kumimoji="0" lang="en-US" altLang="ko-K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0" y="0"/>
            <a:ext cx="3071834" cy="92869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  </a:t>
            </a:r>
            <a:r>
              <a:rPr kumimoji="0"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3" name="Picture 33" descr="c_01_03"/>
          <p:cNvPicPr>
            <a:picLocks noChangeAspect="1" noChangeArrowheads="1"/>
          </p:cNvPicPr>
          <p:nvPr/>
        </p:nvPicPr>
        <p:blipFill>
          <a:blip r:embed="rId3" cstate="print"/>
          <a:srcRect l="8593" t="21875" r="9375" b="8333"/>
          <a:stretch>
            <a:fillRect/>
          </a:stretch>
        </p:blipFill>
        <p:spPr bwMode="auto">
          <a:xfrm>
            <a:off x="323528" y="491193"/>
            <a:ext cx="8424936" cy="58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7" name="Picture 39" descr="c_02_02"/>
          <p:cNvPicPr>
            <a:picLocks noChangeAspect="1" noChangeArrowheads="1"/>
          </p:cNvPicPr>
          <p:nvPr/>
        </p:nvPicPr>
        <p:blipFill rotWithShape="1">
          <a:blip r:embed="rId3" cstate="print"/>
          <a:srcRect l="12676" t="23098" r="10845" b="12676"/>
          <a:stretch/>
        </p:blipFill>
        <p:spPr bwMode="auto">
          <a:xfrm>
            <a:off x="0" y="548680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모서리가 둥근 직사각형 2"/>
          <p:cNvSpPr/>
          <p:nvPr/>
        </p:nvSpPr>
        <p:spPr>
          <a:xfrm>
            <a:off x="539552" y="4285592"/>
            <a:ext cx="8208912" cy="2016224"/>
          </a:xfrm>
          <a:prstGeom prst="round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안 전</a:t>
            </a:r>
            <a:r>
              <a:rPr kumimoji="0" lang="ko-KR" altLang="en-US" sz="3600" cap="all" dirty="0">
                <a:ln/>
                <a:effectLst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3600" cap="all" dirty="0">
                <a:ln/>
                <a:effectLst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3600" cap="all" dirty="0">
                <a:ln/>
                <a:effectLst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위험이 생기거나 사고가 날 염려가 </a:t>
            </a:r>
            <a:r>
              <a:rPr kumimoji="0" lang="ko-KR" altLang="en-US" sz="3600" cap="all" dirty="0" smtClean="0">
                <a:ln/>
                <a:effectLst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없음</a:t>
            </a:r>
            <a:r>
              <a:rPr kumimoji="0" lang="en-US" altLang="ko-KR" sz="3600" cap="all" dirty="0" smtClean="0">
                <a:ln/>
                <a:effectLst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3600" cap="all" dirty="0" smtClean="0">
                <a:ln/>
                <a:effectLst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또는 </a:t>
            </a:r>
            <a:r>
              <a:rPr kumimoji="0" lang="ko-KR" altLang="en-US" sz="3600" cap="all" dirty="0">
                <a:ln/>
                <a:effectLst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그런 상태</a:t>
            </a:r>
          </a:p>
        </p:txBody>
      </p:sp>
      <p:pic>
        <p:nvPicPr>
          <p:cNvPr id="2061" name="Picture 3"/>
          <p:cNvPicPr>
            <a:picLocks noChangeAspect="1" noChangeArrowheads="1"/>
          </p:cNvPicPr>
          <p:nvPr/>
        </p:nvPicPr>
        <p:blipFill>
          <a:blip r:embed="rId3" cstate="print"/>
          <a:srcRect l="41916" t="38812" r="39987" b="40155"/>
          <a:stretch>
            <a:fillRect/>
          </a:stretch>
        </p:blipFill>
        <p:spPr bwMode="auto">
          <a:xfrm>
            <a:off x="642938" y="1490841"/>
            <a:ext cx="8905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Box 21"/>
          <p:cNvSpPr txBox="1">
            <a:spLocks noChangeArrowheads="1"/>
          </p:cNvSpPr>
          <p:nvPr/>
        </p:nvSpPr>
        <p:spPr bwMode="auto">
          <a:xfrm>
            <a:off x="1835150" y="1685756"/>
            <a:ext cx="2088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3200" dirty="0">
                <a:latin typeface="HY견고딕" pitchFamily="18" charset="-127"/>
                <a:ea typeface="HY견고딕" pitchFamily="18" charset="-127"/>
              </a:rPr>
              <a:t>KOREA</a:t>
            </a:r>
            <a:endParaRPr kumimoji="0"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684213" y="2559228"/>
            <a:ext cx="5010884" cy="751298"/>
            <a:chOff x="684213" y="1854200"/>
            <a:chExt cx="5010884" cy="751298"/>
          </a:xfrm>
        </p:grpSpPr>
        <p:sp>
          <p:nvSpPr>
            <p:cNvPr id="11" name="TextBox 10"/>
            <p:cNvSpPr txBox="1"/>
            <p:nvPr/>
          </p:nvSpPr>
          <p:spPr>
            <a:xfrm>
              <a:off x="3529119" y="1959167"/>
              <a:ext cx="2165978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6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safety</a:t>
              </a:r>
              <a:endParaRPr kumimoji="0" lang="ko-KR" altLang="en-US" sz="3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20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7489" t="24261" r="59402" b="61565"/>
            <a:stretch>
              <a:fillRect/>
            </a:stretch>
          </p:blipFill>
          <p:spPr bwMode="auto">
            <a:xfrm>
              <a:off x="684213" y="1854200"/>
              <a:ext cx="827087" cy="71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5" name="TextBox 22"/>
            <p:cNvSpPr txBox="1">
              <a:spLocks noChangeArrowheads="1"/>
            </p:cNvSpPr>
            <p:nvPr/>
          </p:nvSpPr>
          <p:spPr bwMode="auto">
            <a:xfrm>
              <a:off x="1817688" y="1989138"/>
              <a:ext cx="12907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800" dirty="0">
                  <a:latin typeface="HY견고딕" pitchFamily="18" charset="-127"/>
                  <a:ea typeface="HY견고딕" pitchFamily="18" charset="-127"/>
                </a:rPr>
                <a:t>U.S.A</a:t>
              </a:r>
              <a:endParaRPr kumimoji="0" lang="ko-KR" altLang="en-US" sz="2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" name="그룹 25"/>
          <p:cNvGrpSpPr/>
          <p:nvPr/>
        </p:nvGrpSpPr>
        <p:grpSpPr>
          <a:xfrm>
            <a:off x="827088" y="3562524"/>
            <a:ext cx="5730626" cy="525632"/>
            <a:chOff x="827088" y="3571051"/>
            <a:chExt cx="5730626" cy="525632"/>
          </a:xfrm>
        </p:grpSpPr>
        <p:sp>
          <p:nvSpPr>
            <p:cNvPr id="7" name="TextBox 6"/>
            <p:cNvSpPr txBox="1"/>
            <p:nvPr/>
          </p:nvSpPr>
          <p:spPr>
            <a:xfrm>
              <a:off x="3494055" y="3571051"/>
              <a:ext cx="3063659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24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あんぜん </a:t>
              </a:r>
              <a:r>
                <a:rPr kumimoji="0" lang="en-US" altLang="ja-JP" sz="24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[</a:t>
              </a:r>
              <a:r>
                <a:rPr kumimoji="0" lang="en-US" altLang="ja-JP" sz="2400" b="1" cap="all" dirty="0" err="1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Anze:n</a:t>
              </a:r>
              <a:r>
                <a:rPr kumimoji="0" lang="en-US" altLang="ja-JP" sz="24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]</a:t>
              </a:r>
              <a:endParaRPr kumimoji="0" lang="ko-KR" altLang="en-US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206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15942" t="44398" r="70474" b="44901"/>
            <a:stretch>
              <a:fillRect/>
            </a:stretch>
          </p:blipFill>
          <p:spPr bwMode="auto">
            <a:xfrm>
              <a:off x="827088" y="3582988"/>
              <a:ext cx="641350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7" name="TextBox 24"/>
            <p:cNvSpPr txBox="1">
              <a:spLocks noChangeArrowheads="1"/>
            </p:cNvSpPr>
            <p:nvPr/>
          </p:nvSpPr>
          <p:spPr bwMode="auto">
            <a:xfrm>
              <a:off x="1800225" y="3573463"/>
              <a:ext cx="15007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800" dirty="0">
                  <a:latin typeface="HY견고딕" pitchFamily="18" charset="-127"/>
                  <a:ea typeface="HY견고딕" pitchFamily="18" charset="-127"/>
                </a:rPr>
                <a:t>JAPAN</a:t>
              </a:r>
              <a:endParaRPr kumimoji="0" lang="ko-KR" altLang="en-US" sz="2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2" name="그룹 26"/>
          <p:cNvGrpSpPr/>
          <p:nvPr/>
        </p:nvGrpSpPr>
        <p:grpSpPr>
          <a:xfrm>
            <a:off x="827088" y="4222161"/>
            <a:ext cx="6959622" cy="1029442"/>
            <a:chOff x="827088" y="4230688"/>
            <a:chExt cx="6959622" cy="1029442"/>
          </a:xfrm>
        </p:grpSpPr>
        <p:sp>
          <p:nvSpPr>
            <p:cNvPr id="8" name="TextBox 7"/>
            <p:cNvSpPr txBox="1"/>
            <p:nvPr/>
          </p:nvSpPr>
          <p:spPr>
            <a:xfrm>
              <a:off x="4000496" y="4429133"/>
              <a:ext cx="378621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cap="all" dirty="0" err="1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Sécurité</a:t>
              </a:r>
              <a:r>
                <a:rPr kumimoji="0" lang="en-US" altLang="ko-KR" sz="24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 [</a:t>
              </a:r>
              <a:r>
                <a:rPr kumimoji="0" lang="en-US" altLang="ko-KR" sz="2400" b="1" cap="all" dirty="0" err="1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secyurite</a:t>
              </a:r>
              <a:r>
                <a:rPr kumimoji="0" lang="en-US" altLang="ko-KR" sz="24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]</a:t>
              </a:r>
              <a:endParaRPr kumimoji="0" lang="ko-KR" altLang="en-US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205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2613" t="24261" r="26300" b="61662"/>
            <a:stretch>
              <a:fillRect/>
            </a:stretch>
          </p:blipFill>
          <p:spPr bwMode="auto">
            <a:xfrm>
              <a:off x="827088" y="4230688"/>
              <a:ext cx="757237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" name="TextBox 25"/>
            <p:cNvSpPr txBox="1">
              <a:spLocks noChangeArrowheads="1"/>
            </p:cNvSpPr>
            <p:nvPr/>
          </p:nvSpPr>
          <p:spPr bwMode="auto">
            <a:xfrm>
              <a:off x="1782763" y="4373563"/>
              <a:ext cx="18133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800" dirty="0">
                  <a:latin typeface="HY견고딕" pitchFamily="18" charset="-127"/>
                  <a:ea typeface="HY견고딕" pitchFamily="18" charset="-127"/>
                </a:rPr>
                <a:t>FRANCE</a:t>
              </a:r>
              <a:endParaRPr kumimoji="0" lang="ko-KR" altLang="en-US" sz="2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3" name="그룹 29"/>
          <p:cNvGrpSpPr/>
          <p:nvPr/>
        </p:nvGrpSpPr>
        <p:grpSpPr>
          <a:xfrm>
            <a:off x="755650" y="5014323"/>
            <a:ext cx="8086236" cy="736600"/>
            <a:chOff x="755650" y="5022850"/>
            <a:chExt cx="8086236" cy="736600"/>
          </a:xfrm>
        </p:grpSpPr>
        <p:pic>
          <p:nvPicPr>
            <p:cNvPr id="20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9847" t="51286" r="48174" b="34537"/>
            <a:stretch>
              <a:fillRect/>
            </a:stretch>
          </p:blipFill>
          <p:spPr bwMode="auto">
            <a:xfrm>
              <a:off x="755650" y="5022850"/>
              <a:ext cx="777875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그룹 27"/>
            <p:cNvGrpSpPr/>
            <p:nvPr/>
          </p:nvGrpSpPr>
          <p:grpSpPr>
            <a:xfrm>
              <a:off x="1763713" y="5143512"/>
              <a:ext cx="7078173" cy="545433"/>
              <a:chOff x="1763713" y="5143512"/>
              <a:chExt cx="7078173" cy="54543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000496" y="5143512"/>
                <a:ext cx="484139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800" b="1" cap="all" dirty="0" err="1">
                    <a:ln/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HY견고딕" pitchFamily="18" charset="-127"/>
                    <a:ea typeface="HY견고딕" pitchFamily="18" charset="-127"/>
                  </a:rPr>
                  <a:t>Seguridad</a:t>
                </a:r>
                <a:r>
                  <a:rPr kumimoji="0" lang="en-US" altLang="ko-KR" sz="2800" b="1" cap="all" dirty="0">
                    <a:ln/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HY견고딕" pitchFamily="18" charset="-127"/>
                    <a:ea typeface="HY견고딕" pitchFamily="18" charset="-127"/>
                  </a:rPr>
                  <a:t> [</a:t>
                </a:r>
                <a:r>
                  <a:rPr kumimoji="0" lang="en-US" altLang="ko-KR" sz="2800" b="1" cap="all" dirty="0" err="1">
                    <a:ln/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HY견고딕" pitchFamily="18" charset="-127"/>
                    <a:ea typeface="HY견고딕" pitchFamily="18" charset="-127"/>
                  </a:rPr>
                  <a:t>jigridad</a:t>
                </a:r>
                <a:r>
                  <a:rPr kumimoji="0" lang="en-US" altLang="ko-KR" sz="2800" b="1" cap="all" dirty="0">
                    <a:ln/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HY견고딕" pitchFamily="18" charset="-127"/>
                    <a:ea typeface="HY견고딕" pitchFamily="18" charset="-127"/>
                  </a:rPr>
                  <a:t>]</a:t>
                </a:r>
                <a:endParaRPr kumimoji="0" lang="ko-KR" altLang="en-US" sz="28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2069" name="TextBox 26"/>
              <p:cNvSpPr txBox="1">
                <a:spLocks noChangeArrowheads="1"/>
              </p:cNvSpPr>
              <p:nvPr/>
            </p:nvSpPr>
            <p:spPr bwMode="auto">
              <a:xfrm>
                <a:off x="1763713" y="5165725"/>
                <a:ext cx="174118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2800" dirty="0">
                    <a:latin typeface="HY견고딕" pitchFamily="18" charset="-127"/>
                    <a:ea typeface="HY견고딕" pitchFamily="18" charset="-127"/>
                  </a:rPr>
                  <a:t>MEXICO</a:t>
                </a:r>
                <a:endParaRPr kumimoji="0" lang="ko-KR" altLang="en-US" sz="2800" dirty="0"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grpSp>
        <p:nvGrpSpPr>
          <p:cNvPr id="15" name="그룹 28"/>
          <p:cNvGrpSpPr/>
          <p:nvPr/>
        </p:nvGrpSpPr>
        <p:grpSpPr>
          <a:xfrm>
            <a:off x="815975" y="5800136"/>
            <a:ext cx="7886867" cy="725208"/>
            <a:chOff x="815975" y="5808663"/>
            <a:chExt cx="7886867" cy="725208"/>
          </a:xfrm>
        </p:grpSpPr>
        <p:sp>
          <p:nvSpPr>
            <p:cNvPr id="10" name="TextBox 9"/>
            <p:cNvSpPr txBox="1"/>
            <p:nvPr/>
          </p:nvSpPr>
          <p:spPr>
            <a:xfrm>
              <a:off x="4286248" y="6072206"/>
              <a:ext cx="4416594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cap="all" dirty="0" err="1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Sicherheit</a:t>
              </a:r>
              <a:r>
                <a:rPr kumimoji="0" lang="en-US" altLang="ko-KR" sz="24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 [</a:t>
              </a:r>
              <a:r>
                <a:rPr kumimoji="0" lang="en-US" altLang="ko-KR" sz="2400" b="1" cap="all" dirty="0" err="1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jikerhait</a:t>
              </a:r>
              <a:r>
                <a:rPr kumimoji="0" lang="en-US" altLang="ko-KR" sz="24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Y견고딕" pitchFamily="18" charset="-127"/>
                  <a:ea typeface="HY견고딕" pitchFamily="18" charset="-127"/>
                </a:rPr>
                <a:t>]</a:t>
              </a:r>
              <a:endParaRPr kumimoji="0" lang="ko-KR" altLang="en-US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20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3193" t="24261" r="14886" b="62077"/>
            <a:stretch>
              <a:fillRect/>
            </a:stretch>
          </p:blipFill>
          <p:spPr bwMode="auto">
            <a:xfrm>
              <a:off x="815975" y="5808663"/>
              <a:ext cx="703263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0" name="TextBox 27"/>
            <p:cNvSpPr txBox="1">
              <a:spLocks noChangeArrowheads="1"/>
            </p:cNvSpPr>
            <p:nvPr/>
          </p:nvSpPr>
          <p:spPr bwMode="auto">
            <a:xfrm>
              <a:off x="1754188" y="5949950"/>
              <a:ext cx="217399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800" dirty="0">
                  <a:latin typeface="HY견고딕" pitchFamily="18" charset="-127"/>
                  <a:ea typeface="HY견고딕" pitchFamily="18" charset="-127"/>
                </a:rPr>
                <a:t>GERMANY</a:t>
              </a:r>
              <a:endParaRPr kumimoji="0" lang="ko-KR" altLang="en-US" sz="2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5" y="1216025"/>
            <a:ext cx="7824788" cy="4852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>
                <a:solidFill>
                  <a:srgbClr val="000714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solidFill>
                  <a:srgbClr val="000714"/>
                </a:solidFill>
                <a:latin typeface="HY견고딕" pitchFamily="18" charset="-127"/>
                <a:ea typeface="HY견고딕" pitchFamily="18" charset="-127"/>
              </a:rPr>
            </a:br>
            <a:endParaRPr lang="en-US" altLang="ko-KR" sz="2400" dirty="0" smtClean="0">
              <a:solidFill>
                <a:srgbClr val="000714"/>
              </a:solidFill>
              <a:latin typeface="HY견고딕" pitchFamily="18" charset="-127"/>
              <a:ea typeface="HY견고딕" pitchFamily="18" charset="-127"/>
            </a:endParaRPr>
          </a:p>
          <a:p>
            <a:pPr lvl="1" eaLnBrk="1" hangingPunct="1">
              <a:lnSpc>
                <a:spcPct val="80000"/>
              </a:lnSpc>
            </a:pPr>
            <a:endParaRPr lang="ko-KR" altLang="en-US" sz="2400" dirty="0" smtClean="0">
              <a:solidFill>
                <a:srgbClr val="000714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531" name="직사각형 7"/>
          <p:cNvSpPr>
            <a:spLocks noChangeArrowheads="1"/>
          </p:cNvSpPr>
          <p:nvPr/>
        </p:nvSpPr>
        <p:spPr bwMode="auto">
          <a:xfrm>
            <a:off x="0" y="1412776"/>
            <a:ext cx="9144000" cy="4104456"/>
          </a:xfrm>
          <a:prstGeom prst="rect">
            <a:avLst/>
          </a:prstGeom>
          <a:solidFill>
            <a:srgbClr val="C5DAFF">
              <a:alpha val="16078"/>
            </a:srgbClr>
          </a:soli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latinLnBrk="0">
              <a:defRPr/>
            </a:pPr>
            <a:endParaRPr kumimoji="0" lang="ko-KR" altLang="en-US" sz="4400" dirty="0">
              <a:solidFill>
                <a:srgbClr val="000714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606" name="직사각형 18"/>
          <p:cNvSpPr>
            <a:spLocks noChangeArrowheads="1"/>
          </p:cNvSpPr>
          <p:nvPr/>
        </p:nvSpPr>
        <p:spPr bwMode="auto">
          <a:xfrm>
            <a:off x="304800" y="4581128"/>
            <a:ext cx="8155632" cy="72008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r>
              <a:rPr kumimoji="0" lang="en-US" altLang="ko-KR" sz="36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40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개 구멍으로 </a:t>
            </a:r>
            <a:r>
              <a:rPr lang="ko-KR" altLang="en-US" sz="4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공든탑</a:t>
            </a:r>
            <a:r>
              <a:rPr lang="ko-KR" altLang="en-US" sz="40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이 무너진다</a:t>
            </a:r>
            <a:r>
              <a:rPr lang="en-US" altLang="ko-KR" sz="40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.”</a:t>
            </a:r>
            <a:endParaRPr lang="ko-KR" altLang="en-US" sz="4000" dirty="0" smtClean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607" name="직사각형 20"/>
          <p:cNvSpPr>
            <a:spLocks noChangeArrowheads="1"/>
          </p:cNvSpPr>
          <p:nvPr/>
        </p:nvSpPr>
        <p:spPr bwMode="auto">
          <a:xfrm>
            <a:off x="395536" y="3717032"/>
            <a:ext cx="59436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r>
              <a:rPr kumimoji="0" lang="en-US" altLang="ko-KR" sz="3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3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길</a:t>
            </a:r>
            <a:r>
              <a:rPr lang="ko-KR" altLang="en-US" sz="3600" dirty="0" smtClean="0">
                <a:latin typeface="HY견고딕" pitchFamily="18" charset="-127"/>
                <a:ea typeface="HY견고딕" pitchFamily="18" charset="-127"/>
              </a:rPr>
              <a:t>이 아니면 가지를 마라 </a:t>
            </a:r>
            <a:r>
              <a:rPr kumimoji="0" lang="en-US" altLang="ko-KR" sz="3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endParaRPr kumimoji="0" lang="ko-KR" altLang="en-US" sz="3600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608" name="직사각형 21"/>
          <p:cNvSpPr>
            <a:spLocks noChangeArrowheads="1"/>
          </p:cNvSpPr>
          <p:nvPr/>
        </p:nvSpPr>
        <p:spPr bwMode="auto">
          <a:xfrm>
            <a:off x="304800" y="1752600"/>
            <a:ext cx="86106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r>
              <a:rPr kumimoji="0" lang="en-US" altLang="ko-KR" sz="3600" dirty="0" smtClean="0">
                <a:solidFill>
                  <a:srgbClr val="000714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3600" dirty="0" smtClean="0">
                <a:latin typeface="HY견고딕" pitchFamily="18" charset="-127"/>
                <a:ea typeface="HY견고딕" pitchFamily="18" charset="-127"/>
              </a:rPr>
              <a:t>돌다리도 두들겨 보고 건너라 </a:t>
            </a:r>
            <a:r>
              <a:rPr kumimoji="0" lang="en-US" altLang="ko-KR" sz="3600" dirty="0" smtClean="0">
                <a:solidFill>
                  <a:srgbClr val="000714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endParaRPr kumimoji="0" lang="ko-KR" altLang="en-US" sz="3600" dirty="0">
              <a:solidFill>
                <a:srgbClr val="000714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609" name="직사각형 22"/>
          <p:cNvSpPr>
            <a:spLocks noChangeArrowheads="1"/>
          </p:cNvSpPr>
          <p:nvPr/>
        </p:nvSpPr>
        <p:spPr bwMode="auto">
          <a:xfrm>
            <a:off x="395536" y="2708920"/>
            <a:ext cx="80772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r>
              <a:rPr kumimoji="0" lang="en-US" altLang="ko-KR" sz="36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40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원숭이도 나무에서 떨어진다</a:t>
            </a:r>
            <a:r>
              <a:rPr lang="en-US" altLang="ko-KR" sz="40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40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40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28596" y="214290"/>
            <a:ext cx="3071834" cy="92869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예로 </a:t>
            </a:r>
            <a:r>
              <a:rPr kumimoji="0" lang="ko-KR" alt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부터</a:t>
            </a:r>
            <a:endParaRPr kumimoji="0"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578645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en-US" altLang="ko-KR" sz="4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40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버려진 </a:t>
            </a:r>
            <a:r>
              <a:rPr lang="ko-KR" altLang="en-US" sz="4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안전모</a:t>
            </a:r>
            <a:r>
              <a:rPr lang="ko-KR" altLang="en-US" sz="40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저승사자 주워온다 </a:t>
            </a:r>
            <a:r>
              <a:rPr kumimoji="0" lang="en-US" altLang="ko-KR" sz="4000" dirty="0" smtClean="0">
                <a:solidFill>
                  <a:srgbClr val="000714"/>
                </a:solidFill>
                <a:latin typeface="HY견고딕" pitchFamily="18" charset="-127"/>
                <a:ea typeface="HY견고딕" pitchFamily="18" charset="-127"/>
              </a:rPr>
              <a:t>~”</a:t>
            </a:r>
            <a:endParaRPr kumimoji="0" lang="ko-KR" altLang="en-US" sz="4000" dirty="0">
              <a:solidFill>
                <a:srgbClr val="000714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  <p:bldP spid="25609" grpId="0"/>
      <p:bldP spid="13" grpId="0" animBg="1"/>
      <p:bldP spid="10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284</Words>
  <Application>Microsoft Office PowerPoint</Application>
  <PresentationFormat>화면 슬라이드 쇼(4:3)</PresentationFormat>
  <Paragraphs>117</Paragraphs>
  <Slides>26</Slides>
  <Notes>25</Notes>
  <HiddenSlides>0</HiddenSlides>
  <MMClips>7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8" baseType="lpstr">
      <vt:lpstr>기본 디자인</vt:lpstr>
      <vt:lpstr>Flash Document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감성 안전의식을 만드는  2가지 비밀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감성안전</dc:title>
  <dc:creator>박지민</dc:creator>
  <cp:keywords>안전교육</cp:keywords>
  <cp:lastModifiedBy>夜來香</cp:lastModifiedBy>
  <cp:revision>322</cp:revision>
  <dcterms:created xsi:type="dcterms:W3CDTF">2008-06-26T01:20:15Z</dcterms:created>
  <dcterms:modified xsi:type="dcterms:W3CDTF">2012-08-24T13:17:30Z</dcterms:modified>
</cp:coreProperties>
</file>