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7556500" cy="10693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4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5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6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5" y="1260007"/>
            <a:ext cx="6829425" cy="8496300"/>
          </a:xfrm>
          <a:custGeom>
            <a:avLst/>
            <a:gdLst/>
            <a:ahLst/>
            <a:cxnLst/>
            <a:rect l="l" t="t" r="r" b="b"/>
            <a:pathLst>
              <a:path w="6829425" h="8496300">
                <a:moveTo>
                  <a:pt x="36004" y="0"/>
                </a:moveTo>
                <a:lnTo>
                  <a:pt x="15184" y="572"/>
                </a:lnTo>
                <a:lnTo>
                  <a:pt x="4529" y="4470"/>
                </a:lnTo>
                <a:lnTo>
                  <a:pt x="573" y="15086"/>
                </a:lnTo>
                <a:lnTo>
                  <a:pt x="0" y="35760"/>
                </a:lnTo>
                <a:lnTo>
                  <a:pt x="5" y="8460215"/>
                </a:lnTo>
                <a:lnTo>
                  <a:pt x="558" y="8480778"/>
                </a:lnTo>
                <a:lnTo>
                  <a:pt x="4471" y="8491467"/>
                </a:lnTo>
                <a:lnTo>
                  <a:pt x="15091" y="8495421"/>
                </a:lnTo>
                <a:lnTo>
                  <a:pt x="35773" y="8495995"/>
                </a:lnTo>
                <a:lnTo>
                  <a:pt x="6793420" y="8495995"/>
                </a:lnTo>
                <a:lnTo>
                  <a:pt x="6814198" y="8495436"/>
                </a:lnTo>
                <a:lnTo>
                  <a:pt x="6824886" y="8491522"/>
                </a:lnTo>
                <a:lnTo>
                  <a:pt x="6828839" y="8480900"/>
                </a:lnTo>
                <a:lnTo>
                  <a:pt x="6829412" y="8460215"/>
                </a:lnTo>
                <a:lnTo>
                  <a:pt x="6829406" y="35760"/>
                </a:lnTo>
                <a:lnTo>
                  <a:pt x="6814317" y="572"/>
                </a:lnTo>
                <a:lnTo>
                  <a:pt x="36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502" y="426834"/>
            <a:ext cx="6377845" cy="92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502" y="2114481"/>
            <a:ext cx="147256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안전점검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과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중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정리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정돈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상태를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확인하여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위험을</a:t>
            </a:r>
            <a:r>
              <a:rPr sz="9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사전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제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거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또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통제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후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것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습관화해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502" y="3718832"/>
            <a:ext cx="1479550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사업주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근로자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노출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될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있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유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위험요인으로부터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보호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되도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안전모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안전화, 안전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적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정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개인보호구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를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지급하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착용하도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하여야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502" y="5303094"/>
            <a:ext cx="151193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떨어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짐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위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험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시에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폭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40cm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이상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견고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작업발판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설치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하고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측면에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적합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안전난간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을 설치하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떨어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짐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재해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예방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하여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502" y="6868390"/>
            <a:ext cx="14725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건설장비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장비종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능력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,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작업방법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운행경로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포함된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작업계획서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반드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작성하여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 이행하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유도자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배치하여야</a:t>
            </a:r>
            <a:r>
              <a:rPr sz="900" spc="-6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502" y="8461572"/>
            <a:ext cx="147701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개구부에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충분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강도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지닌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덮개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뒤집히거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떨어지지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설치하고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어두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장소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에서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도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식별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가능하도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표시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하여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9299" y="2116392"/>
            <a:ext cx="14725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감전재해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예방하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위해서는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가설전기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접지상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차단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작동여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부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확인하고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요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정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후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실시하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9299" y="3718832"/>
            <a:ext cx="147193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떨어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짐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위험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있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장소에서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작업발판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설치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곤란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경우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추락방지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안전방망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면에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서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가까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운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지점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설치하여야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9299" y="6866479"/>
            <a:ext cx="1465580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사다리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설치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견고한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구조,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일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정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답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단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격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유지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걸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침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부위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60cm이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상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확보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벌어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짐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전도방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조치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하여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9299" y="8461572"/>
            <a:ext cx="147447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계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시에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벽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연결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0" dirty="0">
                <a:solidFill>
                  <a:srgbClr val="231F20"/>
                </a:solidFill>
                <a:latin typeface="Arial Unicode MS"/>
                <a:cs typeface="Arial Unicode MS"/>
              </a:rPr>
              <a:t>규정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대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설치하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최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대</a:t>
            </a:r>
            <a:r>
              <a:rPr sz="900" spc="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적재하중</a:t>
            </a:r>
            <a:r>
              <a:rPr sz="900" spc="-50" dirty="0">
                <a:solidFill>
                  <a:srgbClr val="231F20"/>
                </a:solidFill>
                <a:latin typeface="Arial Unicode MS"/>
                <a:cs typeface="Arial Unicode MS"/>
              </a:rPr>
              <a:t>을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준수하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며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작업순서를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정하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관리감독자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가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지휘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하여야 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5202" y="2003999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202" y="360644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202" y="5190702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202" y="675600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202" y="8349181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19299" y="5303094"/>
            <a:ext cx="146177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거푸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집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동바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조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립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체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시에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거푸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집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동바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구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조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검토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후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조립도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작성하고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준수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하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실시하여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502" y="1746576"/>
            <a:ext cx="3615054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0"/>
              </a:lnSpc>
              <a:tabLst>
                <a:tab pos="3439160" algn="l"/>
              </a:tabLst>
            </a:pPr>
            <a:r>
              <a:rPr sz="3600" spc="-60" baseline="1157" dirty="0">
                <a:solidFill>
                  <a:srgbClr val="67C8C9"/>
                </a:solidFill>
                <a:latin typeface="Tahoma"/>
                <a:cs typeface="Tahoma"/>
              </a:rPr>
              <a:t>1	</a:t>
            </a: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2502" y="3344538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9299" y="3345240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7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2502" y="4920150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9299" y="4920150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8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502" y="6489947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9299" y="6489947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9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2502" y="8083473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67C8C9"/>
                </a:solidFill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1299" y="8083473"/>
            <a:ext cx="3321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14" dirty="0">
                <a:solidFill>
                  <a:srgbClr val="67C8C9"/>
                </a:solidFill>
                <a:latin typeface="Tahoma"/>
                <a:cs typeface="Tahoma"/>
              </a:rPr>
              <a:t>10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7560309" cy="1649095"/>
          </a:xfrm>
          <a:custGeom>
            <a:avLst/>
            <a:gdLst/>
            <a:ahLst/>
            <a:cxnLst/>
            <a:rect l="l" t="t" r="r" b="b"/>
            <a:pathLst>
              <a:path w="7560309" h="1649095">
                <a:moveTo>
                  <a:pt x="442822" y="1552359"/>
                </a:moveTo>
                <a:lnTo>
                  <a:pt x="271804" y="1552359"/>
                </a:lnTo>
                <a:lnTo>
                  <a:pt x="357325" y="1648930"/>
                </a:lnTo>
                <a:lnTo>
                  <a:pt x="442822" y="1552359"/>
                </a:lnTo>
              </a:path>
              <a:path w="7560309" h="1649095">
                <a:moveTo>
                  <a:pt x="0" y="0"/>
                </a:moveTo>
                <a:lnTo>
                  <a:pt x="0" y="1552359"/>
                </a:lnTo>
                <a:lnTo>
                  <a:pt x="7560005" y="1552359"/>
                </a:lnTo>
                <a:lnTo>
                  <a:pt x="7560005" y="0"/>
                </a:lnTo>
                <a:lnTo>
                  <a:pt x="0" y="0"/>
                </a:lnTo>
              </a:path>
            </a:pathLst>
          </a:custGeom>
          <a:solidFill>
            <a:srgbClr val="27B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7996" y="2332710"/>
            <a:ext cx="1566710" cy="945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4527" y="3854428"/>
            <a:ext cx="1214944" cy="1069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4539" y="5388852"/>
            <a:ext cx="1214932" cy="1141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83205" y="7151166"/>
            <a:ext cx="1435878" cy="789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8886" y="8573414"/>
            <a:ext cx="1544088" cy="821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6420" y="2399169"/>
            <a:ext cx="1265580" cy="6285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57214" y="3744063"/>
            <a:ext cx="1043990" cy="1289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46420" y="5466160"/>
            <a:ext cx="1169771" cy="954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02320" y="7061892"/>
            <a:ext cx="1349676" cy="9044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92502" y="426834"/>
            <a:ext cx="6377845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85" dirty="0">
                <a:solidFill>
                  <a:schemeClr val="tx1"/>
                </a:solidFill>
              </a:rPr>
              <a:t>건설</a:t>
            </a:r>
            <a:r>
              <a:rPr spc="-225" dirty="0">
                <a:solidFill>
                  <a:schemeClr val="tx1"/>
                </a:solidFill>
              </a:rPr>
              <a:t>업</a:t>
            </a:r>
            <a:r>
              <a:rPr spc="-415" dirty="0">
                <a:solidFill>
                  <a:schemeClr val="tx1"/>
                </a:solidFill>
              </a:rPr>
              <a:t> </a:t>
            </a:r>
            <a:r>
              <a:rPr spc="-585" dirty="0">
                <a:solidFill>
                  <a:schemeClr val="tx1"/>
                </a:solidFill>
              </a:rPr>
              <a:t>안전보건관</a:t>
            </a:r>
            <a:r>
              <a:rPr spc="-560" dirty="0">
                <a:solidFill>
                  <a:schemeClr val="tx1"/>
                </a:solidFill>
              </a:rPr>
              <a:t>리</a:t>
            </a:r>
            <a:r>
              <a:rPr sz="10950" spc="-839" baseline="-8371" dirty="0">
                <a:solidFill>
                  <a:srgbClr val="FFF200"/>
                </a:solidFill>
                <a:latin typeface="Tahoma"/>
                <a:cs typeface="Tahoma"/>
              </a:rPr>
              <a:t>1</a:t>
            </a:r>
            <a:r>
              <a:rPr sz="10950" spc="15" baseline="-8371" dirty="0">
                <a:solidFill>
                  <a:srgbClr val="FFF200"/>
                </a:solidFill>
                <a:latin typeface="Tahoma"/>
                <a:cs typeface="Tahoma"/>
              </a:rPr>
              <a:t>0</a:t>
            </a:r>
            <a:r>
              <a:rPr sz="3200" spc="-585" dirty="0">
                <a:solidFill>
                  <a:schemeClr val="tx1"/>
                </a:solidFill>
              </a:rPr>
              <a:t>계명</a:t>
            </a:r>
            <a:endParaRPr sz="3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77942" y="9914445"/>
            <a:ext cx="194157" cy="1355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77447" y="10011308"/>
            <a:ext cx="97294" cy="97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0000" y="9876002"/>
            <a:ext cx="194170" cy="1356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77371" y="9816972"/>
            <a:ext cx="97256" cy="977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6712" y="9919443"/>
            <a:ext cx="739113" cy="2369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09738" y="9980777"/>
            <a:ext cx="200733" cy="184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23401" y="9951784"/>
            <a:ext cx="191846" cy="1341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44846" y="10007113"/>
            <a:ext cx="706755" cy="138430"/>
          </a:xfrm>
          <a:custGeom>
            <a:avLst/>
            <a:gdLst/>
            <a:ahLst/>
            <a:cxnLst/>
            <a:rect l="l" t="t" r="r" b="b"/>
            <a:pathLst>
              <a:path w="706754" h="138429">
                <a:moveTo>
                  <a:pt x="279488" y="64972"/>
                </a:moveTo>
                <a:lnTo>
                  <a:pt x="143383" y="64972"/>
                </a:lnTo>
                <a:lnTo>
                  <a:pt x="143383" y="76402"/>
                </a:lnTo>
                <a:lnTo>
                  <a:pt x="279488" y="76402"/>
                </a:lnTo>
                <a:lnTo>
                  <a:pt x="279488" y="64972"/>
                </a:lnTo>
                <a:close/>
              </a:path>
              <a:path w="706754" h="138429">
                <a:moveTo>
                  <a:pt x="222770" y="0"/>
                </a:moveTo>
                <a:lnTo>
                  <a:pt x="174492" y="10049"/>
                </a:lnTo>
                <a:lnTo>
                  <a:pt x="162940" y="25673"/>
                </a:lnTo>
                <a:lnTo>
                  <a:pt x="166225" y="38131"/>
                </a:lnTo>
                <a:lnTo>
                  <a:pt x="175548" y="47374"/>
                </a:lnTo>
                <a:lnTo>
                  <a:pt x="180428" y="64972"/>
                </a:lnTo>
                <a:lnTo>
                  <a:pt x="202755" y="64972"/>
                </a:lnTo>
                <a:lnTo>
                  <a:pt x="202755" y="56272"/>
                </a:lnTo>
                <a:lnTo>
                  <a:pt x="242443" y="56272"/>
                </a:lnTo>
                <a:lnTo>
                  <a:pt x="242443" y="50507"/>
                </a:lnTo>
                <a:lnTo>
                  <a:pt x="249548" y="45617"/>
                </a:lnTo>
                <a:lnTo>
                  <a:pt x="211836" y="45617"/>
                </a:lnTo>
                <a:lnTo>
                  <a:pt x="196562" y="41997"/>
                </a:lnTo>
                <a:lnTo>
                  <a:pt x="187665" y="32846"/>
                </a:lnTo>
                <a:lnTo>
                  <a:pt x="191123" y="19519"/>
                </a:lnTo>
                <a:lnTo>
                  <a:pt x="201671" y="12017"/>
                </a:lnTo>
                <a:lnTo>
                  <a:pt x="251174" y="12017"/>
                </a:lnTo>
                <a:lnTo>
                  <a:pt x="249976" y="10599"/>
                </a:lnTo>
                <a:lnTo>
                  <a:pt x="237934" y="3826"/>
                </a:lnTo>
                <a:lnTo>
                  <a:pt x="222770" y="0"/>
                </a:lnTo>
                <a:close/>
              </a:path>
              <a:path w="706754" h="138429">
                <a:moveTo>
                  <a:pt x="242443" y="56349"/>
                </a:moveTo>
                <a:lnTo>
                  <a:pt x="220116" y="56349"/>
                </a:lnTo>
                <a:lnTo>
                  <a:pt x="220116" y="64972"/>
                </a:lnTo>
                <a:lnTo>
                  <a:pt x="242443" y="64972"/>
                </a:lnTo>
                <a:lnTo>
                  <a:pt x="242443" y="56349"/>
                </a:lnTo>
                <a:close/>
              </a:path>
              <a:path w="706754" h="138429">
                <a:moveTo>
                  <a:pt x="242443" y="56272"/>
                </a:moveTo>
                <a:lnTo>
                  <a:pt x="202755" y="56272"/>
                </a:lnTo>
                <a:lnTo>
                  <a:pt x="205701" y="56603"/>
                </a:lnTo>
                <a:lnTo>
                  <a:pt x="208737" y="56793"/>
                </a:lnTo>
                <a:lnTo>
                  <a:pt x="214668" y="56793"/>
                </a:lnTo>
                <a:lnTo>
                  <a:pt x="217424" y="56615"/>
                </a:lnTo>
                <a:lnTo>
                  <a:pt x="220116" y="56349"/>
                </a:lnTo>
                <a:lnTo>
                  <a:pt x="242443" y="56349"/>
                </a:lnTo>
                <a:close/>
              </a:path>
              <a:path w="706754" h="138429">
                <a:moveTo>
                  <a:pt x="251174" y="12017"/>
                </a:moveTo>
                <a:lnTo>
                  <a:pt x="201671" y="12017"/>
                </a:lnTo>
                <a:lnTo>
                  <a:pt x="220683" y="13103"/>
                </a:lnTo>
                <a:lnTo>
                  <a:pt x="232327" y="18421"/>
                </a:lnTo>
                <a:lnTo>
                  <a:pt x="236889" y="26533"/>
                </a:lnTo>
                <a:lnTo>
                  <a:pt x="232077" y="38131"/>
                </a:lnTo>
                <a:lnTo>
                  <a:pt x="219677" y="44734"/>
                </a:lnTo>
                <a:lnTo>
                  <a:pt x="211836" y="45617"/>
                </a:lnTo>
                <a:lnTo>
                  <a:pt x="249548" y="45617"/>
                </a:lnTo>
                <a:lnTo>
                  <a:pt x="254612" y="42132"/>
                </a:lnTo>
                <a:lnTo>
                  <a:pt x="260579" y="31448"/>
                </a:lnTo>
                <a:lnTo>
                  <a:pt x="257867" y="19935"/>
                </a:lnTo>
                <a:lnTo>
                  <a:pt x="251174" y="12017"/>
                </a:lnTo>
                <a:close/>
              </a:path>
              <a:path w="706754" h="138429">
                <a:moveTo>
                  <a:pt x="417601" y="115111"/>
                </a:moveTo>
                <a:lnTo>
                  <a:pt x="285343" y="115111"/>
                </a:lnTo>
                <a:lnTo>
                  <a:pt x="285343" y="126541"/>
                </a:lnTo>
                <a:lnTo>
                  <a:pt x="417601" y="126541"/>
                </a:lnTo>
                <a:lnTo>
                  <a:pt x="417601" y="115111"/>
                </a:lnTo>
                <a:close/>
              </a:path>
              <a:path w="706754" h="138429">
                <a:moveTo>
                  <a:pt x="360629" y="83679"/>
                </a:moveTo>
                <a:lnTo>
                  <a:pt x="339471" y="83679"/>
                </a:lnTo>
                <a:lnTo>
                  <a:pt x="339471" y="115111"/>
                </a:lnTo>
                <a:lnTo>
                  <a:pt x="364998" y="115111"/>
                </a:lnTo>
                <a:lnTo>
                  <a:pt x="364998" y="84581"/>
                </a:lnTo>
                <a:lnTo>
                  <a:pt x="360629" y="83679"/>
                </a:lnTo>
                <a:close/>
              </a:path>
              <a:path w="706754" h="138429">
                <a:moveTo>
                  <a:pt x="651281" y="86308"/>
                </a:moveTo>
                <a:lnTo>
                  <a:pt x="625754" y="86308"/>
                </a:lnTo>
                <a:lnTo>
                  <a:pt x="625754" y="132917"/>
                </a:lnTo>
                <a:lnTo>
                  <a:pt x="651281" y="132917"/>
                </a:lnTo>
                <a:lnTo>
                  <a:pt x="651281" y="86308"/>
                </a:lnTo>
                <a:close/>
              </a:path>
              <a:path w="706754" h="138429">
                <a:moveTo>
                  <a:pt x="706539" y="74865"/>
                </a:moveTo>
                <a:lnTo>
                  <a:pt x="570471" y="74865"/>
                </a:lnTo>
                <a:lnTo>
                  <a:pt x="570471" y="86308"/>
                </a:lnTo>
                <a:lnTo>
                  <a:pt x="706539" y="86308"/>
                </a:lnTo>
                <a:lnTo>
                  <a:pt x="706539" y="74865"/>
                </a:lnTo>
                <a:close/>
              </a:path>
              <a:path w="706754" h="138429">
                <a:moveTo>
                  <a:pt x="493674" y="81583"/>
                </a:moveTo>
                <a:lnTo>
                  <a:pt x="476478" y="83401"/>
                </a:lnTo>
                <a:lnTo>
                  <a:pt x="461943" y="88413"/>
                </a:lnTo>
                <a:lnTo>
                  <a:pt x="451193" y="95961"/>
                </a:lnTo>
                <a:lnTo>
                  <a:pt x="445354" y="105383"/>
                </a:lnTo>
                <a:lnTo>
                  <a:pt x="447764" y="117483"/>
                </a:lnTo>
                <a:lnTo>
                  <a:pt x="455254" y="127172"/>
                </a:lnTo>
                <a:lnTo>
                  <a:pt x="466831" y="134170"/>
                </a:lnTo>
                <a:lnTo>
                  <a:pt x="481502" y="138203"/>
                </a:lnTo>
                <a:lnTo>
                  <a:pt x="501654" y="137343"/>
                </a:lnTo>
                <a:lnTo>
                  <a:pt x="518007" y="134023"/>
                </a:lnTo>
                <a:lnTo>
                  <a:pt x="530381" y="128663"/>
                </a:lnTo>
                <a:lnTo>
                  <a:pt x="531219" y="127951"/>
                </a:lnTo>
                <a:lnTo>
                  <a:pt x="493674" y="127951"/>
                </a:lnTo>
                <a:lnTo>
                  <a:pt x="478406" y="124333"/>
                </a:lnTo>
                <a:lnTo>
                  <a:pt x="469507" y="115176"/>
                </a:lnTo>
                <a:lnTo>
                  <a:pt x="472962" y="101847"/>
                </a:lnTo>
                <a:lnTo>
                  <a:pt x="483509" y="94349"/>
                </a:lnTo>
                <a:lnTo>
                  <a:pt x="533074" y="94349"/>
                </a:lnTo>
                <a:lnTo>
                  <a:pt x="531762" y="92818"/>
                </a:lnTo>
                <a:lnTo>
                  <a:pt x="519650" y="86078"/>
                </a:lnTo>
                <a:lnTo>
                  <a:pt x="504411" y="82282"/>
                </a:lnTo>
                <a:lnTo>
                  <a:pt x="493674" y="81583"/>
                </a:lnTo>
                <a:close/>
              </a:path>
              <a:path w="706754" h="138429">
                <a:moveTo>
                  <a:pt x="533074" y="94349"/>
                </a:moveTo>
                <a:lnTo>
                  <a:pt x="483509" y="94349"/>
                </a:lnTo>
                <a:lnTo>
                  <a:pt x="502526" y="95435"/>
                </a:lnTo>
                <a:lnTo>
                  <a:pt x="514170" y="100748"/>
                </a:lnTo>
                <a:lnTo>
                  <a:pt x="518729" y="108852"/>
                </a:lnTo>
                <a:lnTo>
                  <a:pt x="513918" y="120459"/>
                </a:lnTo>
                <a:lnTo>
                  <a:pt x="501524" y="127066"/>
                </a:lnTo>
                <a:lnTo>
                  <a:pt x="493674" y="127951"/>
                </a:lnTo>
                <a:lnTo>
                  <a:pt x="531219" y="127951"/>
                </a:lnTo>
                <a:lnTo>
                  <a:pt x="538594" y="121683"/>
                </a:lnTo>
                <a:lnTo>
                  <a:pt x="542464" y="113503"/>
                </a:lnTo>
                <a:lnTo>
                  <a:pt x="539712" y="102095"/>
                </a:lnTo>
                <a:lnTo>
                  <a:pt x="533074" y="94349"/>
                </a:lnTo>
                <a:close/>
              </a:path>
              <a:path w="706754" h="138429">
                <a:moveTo>
                  <a:pt x="211836" y="81583"/>
                </a:moveTo>
                <a:lnTo>
                  <a:pt x="194636" y="83400"/>
                </a:lnTo>
                <a:lnTo>
                  <a:pt x="180099" y="88411"/>
                </a:lnTo>
                <a:lnTo>
                  <a:pt x="169347" y="95956"/>
                </a:lnTo>
                <a:lnTo>
                  <a:pt x="163506" y="105376"/>
                </a:lnTo>
                <a:lnTo>
                  <a:pt x="165913" y="117477"/>
                </a:lnTo>
                <a:lnTo>
                  <a:pt x="173398" y="127165"/>
                </a:lnTo>
                <a:lnTo>
                  <a:pt x="184972" y="134165"/>
                </a:lnTo>
                <a:lnTo>
                  <a:pt x="199641" y="138200"/>
                </a:lnTo>
                <a:lnTo>
                  <a:pt x="219797" y="137342"/>
                </a:lnTo>
                <a:lnTo>
                  <a:pt x="236154" y="134025"/>
                </a:lnTo>
                <a:lnTo>
                  <a:pt x="248531" y="128669"/>
                </a:lnTo>
                <a:lnTo>
                  <a:pt x="249376" y="127951"/>
                </a:lnTo>
                <a:lnTo>
                  <a:pt x="211836" y="127951"/>
                </a:lnTo>
                <a:lnTo>
                  <a:pt x="196568" y="124333"/>
                </a:lnTo>
                <a:lnTo>
                  <a:pt x="187669" y="115176"/>
                </a:lnTo>
                <a:lnTo>
                  <a:pt x="191124" y="101847"/>
                </a:lnTo>
                <a:lnTo>
                  <a:pt x="201670" y="94349"/>
                </a:lnTo>
                <a:lnTo>
                  <a:pt x="251233" y="94349"/>
                </a:lnTo>
                <a:lnTo>
                  <a:pt x="249926" y="92823"/>
                </a:lnTo>
                <a:lnTo>
                  <a:pt x="237818" y="86082"/>
                </a:lnTo>
                <a:lnTo>
                  <a:pt x="222584" y="82283"/>
                </a:lnTo>
                <a:lnTo>
                  <a:pt x="211836" y="81583"/>
                </a:lnTo>
                <a:close/>
              </a:path>
              <a:path w="706754" h="138429">
                <a:moveTo>
                  <a:pt x="251233" y="94349"/>
                </a:moveTo>
                <a:lnTo>
                  <a:pt x="201670" y="94349"/>
                </a:lnTo>
                <a:lnTo>
                  <a:pt x="220687" y="95435"/>
                </a:lnTo>
                <a:lnTo>
                  <a:pt x="232332" y="100748"/>
                </a:lnTo>
                <a:lnTo>
                  <a:pt x="236890" y="108852"/>
                </a:lnTo>
                <a:lnTo>
                  <a:pt x="232079" y="120459"/>
                </a:lnTo>
                <a:lnTo>
                  <a:pt x="219685" y="127066"/>
                </a:lnTo>
                <a:lnTo>
                  <a:pt x="211836" y="127951"/>
                </a:lnTo>
                <a:lnTo>
                  <a:pt x="249376" y="127951"/>
                </a:lnTo>
                <a:lnTo>
                  <a:pt x="256747" y="121693"/>
                </a:lnTo>
                <a:lnTo>
                  <a:pt x="260623" y="113517"/>
                </a:lnTo>
                <a:lnTo>
                  <a:pt x="257873" y="102103"/>
                </a:lnTo>
                <a:lnTo>
                  <a:pt x="251233" y="94349"/>
                </a:lnTo>
                <a:close/>
              </a:path>
              <a:path w="706754" h="138429">
                <a:moveTo>
                  <a:pt x="561721" y="63994"/>
                </a:moveTo>
                <a:lnTo>
                  <a:pt x="425627" y="63994"/>
                </a:lnTo>
                <a:lnTo>
                  <a:pt x="425627" y="75437"/>
                </a:lnTo>
                <a:lnTo>
                  <a:pt x="561721" y="75437"/>
                </a:lnTo>
                <a:lnTo>
                  <a:pt x="561721" y="63994"/>
                </a:lnTo>
                <a:close/>
              </a:path>
              <a:path w="706754" h="138429">
                <a:moveTo>
                  <a:pt x="506437" y="51497"/>
                </a:moveTo>
                <a:lnTo>
                  <a:pt x="480923" y="51497"/>
                </a:lnTo>
                <a:lnTo>
                  <a:pt x="480923" y="63994"/>
                </a:lnTo>
                <a:lnTo>
                  <a:pt x="506437" y="63994"/>
                </a:lnTo>
                <a:lnTo>
                  <a:pt x="506437" y="51497"/>
                </a:lnTo>
                <a:close/>
              </a:path>
              <a:path w="706754" h="138429">
                <a:moveTo>
                  <a:pt x="544664" y="5472"/>
                </a:moveTo>
                <a:lnTo>
                  <a:pt x="440093" y="5472"/>
                </a:lnTo>
                <a:lnTo>
                  <a:pt x="440093" y="47763"/>
                </a:lnTo>
                <a:lnTo>
                  <a:pt x="450989" y="51497"/>
                </a:lnTo>
                <a:lnTo>
                  <a:pt x="544664" y="51497"/>
                </a:lnTo>
                <a:lnTo>
                  <a:pt x="544664" y="40093"/>
                </a:lnTo>
                <a:lnTo>
                  <a:pt x="468947" y="40093"/>
                </a:lnTo>
                <a:lnTo>
                  <a:pt x="465607" y="37845"/>
                </a:lnTo>
                <a:lnTo>
                  <a:pt x="465607" y="16915"/>
                </a:lnTo>
                <a:lnTo>
                  <a:pt x="544664" y="16915"/>
                </a:lnTo>
                <a:lnTo>
                  <a:pt x="544664" y="5472"/>
                </a:lnTo>
                <a:close/>
              </a:path>
              <a:path w="706754" h="138429">
                <a:moveTo>
                  <a:pt x="130810" y="115111"/>
                </a:moveTo>
                <a:lnTo>
                  <a:pt x="0" y="115111"/>
                </a:lnTo>
                <a:lnTo>
                  <a:pt x="0" y="126541"/>
                </a:lnTo>
                <a:lnTo>
                  <a:pt x="130810" y="126541"/>
                </a:lnTo>
                <a:lnTo>
                  <a:pt x="130810" y="115111"/>
                </a:lnTo>
                <a:close/>
              </a:path>
              <a:path w="706754" h="138429">
                <a:moveTo>
                  <a:pt x="66230" y="60933"/>
                </a:moveTo>
                <a:lnTo>
                  <a:pt x="45085" y="60933"/>
                </a:lnTo>
                <a:lnTo>
                  <a:pt x="45085" y="115111"/>
                </a:lnTo>
                <a:lnTo>
                  <a:pt x="70599" y="115111"/>
                </a:lnTo>
                <a:lnTo>
                  <a:pt x="70599" y="61822"/>
                </a:lnTo>
                <a:lnTo>
                  <a:pt x="66230" y="60933"/>
                </a:lnTo>
                <a:close/>
              </a:path>
              <a:path w="706754" h="138429">
                <a:moveTo>
                  <a:pt x="109512" y="6196"/>
                </a:moveTo>
                <a:lnTo>
                  <a:pt x="13601" y="6196"/>
                </a:lnTo>
                <a:lnTo>
                  <a:pt x="13601" y="17499"/>
                </a:lnTo>
                <a:lnTo>
                  <a:pt x="89192" y="17499"/>
                </a:lnTo>
                <a:lnTo>
                  <a:pt x="90639" y="18007"/>
                </a:lnTo>
                <a:lnTo>
                  <a:pt x="91554" y="19011"/>
                </a:lnTo>
                <a:lnTo>
                  <a:pt x="92557" y="20001"/>
                </a:lnTo>
                <a:lnTo>
                  <a:pt x="92989" y="21487"/>
                </a:lnTo>
                <a:lnTo>
                  <a:pt x="92811" y="23481"/>
                </a:lnTo>
                <a:lnTo>
                  <a:pt x="92724" y="62127"/>
                </a:lnTo>
                <a:lnTo>
                  <a:pt x="92371" y="67944"/>
                </a:lnTo>
                <a:lnTo>
                  <a:pt x="91325" y="76249"/>
                </a:lnTo>
                <a:lnTo>
                  <a:pt x="90322" y="83730"/>
                </a:lnTo>
                <a:lnTo>
                  <a:pt x="89242" y="89826"/>
                </a:lnTo>
                <a:lnTo>
                  <a:pt x="88087" y="94550"/>
                </a:lnTo>
                <a:lnTo>
                  <a:pt x="111772" y="95922"/>
                </a:lnTo>
                <a:lnTo>
                  <a:pt x="116370" y="12394"/>
                </a:lnTo>
                <a:lnTo>
                  <a:pt x="115417" y="9943"/>
                </a:lnTo>
                <a:lnTo>
                  <a:pt x="111836" y="6895"/>
                </a:lnTo>
                <a:lnTo>
                  <a:pt x="109512" y="6196"/>
                </a:lnTo>
                <a:close/>
              </a:path>
              <a:path w="706754" h="138429">
                <a:moveTo>
                  <a:pt x="607568" y="5472"/>
                </a:moveTo>
                <a:lnTo>
                  <a:pt x="586447" y="5472"/>
                </a:lnTo>
                <a:lnTo>
                  <a:pt x="586447" y="60057"/>
                </a:lnTo>
                <a:lnTo>
                  <a:pt x="597357" y="63791"/>
                </a:lnTo>
                <a:lnTo>
                  <a:pt x="690575" y="63791"/>
                </a:lnTo>
                <a:lnTo>
                  <a:pt x="690575" y="52361"/>
                </a:lnTo>
                <a:lnTo>
                  <a:pt x="615264" y="52361"/>
                </a:lnTo>
                <a:lnTo>
                  <a:pt x="611936" y="50126"/>
                </a:lnTo>
                <a:lnTo>
                  <a:pt x="611936" y="36498"/>
                </a:lnTo>
                <a:lnTo>
                  <a:pt x="690575" y="36498"/>
                </a:lnTo>
                <a:lnTo>
                  <a:pt x="690575" y="25094"/>
                </a:lnTo>
                <a:lnTo>
                  <a:pt x="611936" y="25094"/>
                </a:lnTo>
                <a:lnTo>
                  <a:pt x="611936" y="6374"/>
                </a:lnTo>
                <a:lnTo>
                  <a:pt x="607568" y="5472"/>
                </a:lnTo>
                <a:close/>
              </a:path>
              <a:path w="706754" h="138429">
                <a:moveTo>
                  <a:pt x="690575" y="36498"/>
                </a:moveTo>
                <a:lnTo>
                  <a:pt x="665048" y="36498"/>
                </a:lnTo>
                <a:lnTo>
                  <a:pt x="665048" y="52361"/>
                </a:lnTo>
                <a:lnTo>
                  <a:pt x="690575" y="52361"/>
                </a:lnTo>
                <a:lnTo>
                  <a:pt x="690575" y="36498"/>
                </a:lnTo>
                <a:close/>
              </a:path>
              <a:path w="706754" h="138429">
                <a:moveTo>
                  <a:pt x="686206" y="5472"/>
                </a:moveTo>
                <a:lnTo>
                  <a:pt x="665048" y="5472"/>
                </a:lnTo>
                <a:lnTo>
                  <a:pt x="665048" y="25094"/>
                </a:lnTo>
                <a:lnTo>
                  <a:pt x="690575" y="25094"/>
                </a:lnTo>
                <a:lnTo>
                  <a:pt x="690575" y="6374"/>
                </a:lnTo>
                <a:lnTo>
                  <a:pt x="686206" y="5472"/>
                </a:lnTo>
                <a:close/>
              </a:path>
              <a:path w="706754" h="138429">
                <a:moveTo>
                  <a:pt x="321373" y="5472"/>
                </a:moveTo>
                <a:lnTo>
                  <a:pt x="300240" y="5472"/>
                </a:lnTo>
                <a:lnTo>
                  <a:pt x="300240" y="71665"/>
                </a:lnTo>
                <a:lnTo>
                  <a:pt x="311150" y="75437"/>
                </a:lnTo>
                <a:lnTo>
                  <a:pt x="404253" y="75437"/>
                </a:lnTo>
                <a:lnTo>
                  <a:pt x="404253" y="63994"/>
                </a:lnTo>
                <a:lnTo>
                  <a:pt x="329044" y="63994"/>
                </a:lnTo>
                <a:lnTo>
                  <a:pt x="325742" y="61746"/>
                </a:lnTo>
                <a:lnTo>
                  <a:pt x="325742" y="6374"/>
                </a:lnTo>
                <a:lnTo>
                  <a:pt x="321373" y="547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83438" y="775110"/>
            <a:ext cx="367665" cy="449580"/>
          </a:xfrm>
          <a:custGeom>
            <a:avLst/>
            <a:gdLst/>
            <a:ahLst/>
            <a:cxnLst/>
            <a:rect l="l" t="t" r="r" b="b"/>
            <a:pathLst>
              <a:path w="367665" h="449580">
                <a:moveTo>
                  <a:pt x="96062" y="272084"/>
                </a:moveTo>
                <a:lnTo>
                  <a:pt x="95910" y="330263"/>
                </a:lnTo>
                <a:lnTo>
                  <a:pt x="166992" y="330466"/>
                </a:lnTo>
                <a:lnTo>
                  <a:pt x="177288" y="334208"/>
                </a:lnTo>
                <a:lnTo>
                  <a:pt x="213432" y="348538"/>
                </a:lnTo>
                <a:lnTo>
                  <a:pt x="255194" y="368481"/>
                </a:lnTo>
                <a:lnTo>
                  <a:pt x="290687" y="388997"/>
                </a:lnTo>
                <a:lnTo>
                  <a:pt x="323956" y="411896"/>
                </a:lnTo>
                <a:lnTo>
                  <a:pt x="357967" y="440526"/>
                </a:lnTo>
                <a:lnTo>
                  <a:pt x="367131" y="449338"/>
                </a:lnTo>
                <a:lnTo>
                  <a:pt x="367258" y="404326"/>
                </a:lnTo>
                <a:lnTo>
                  <a:pt x="367351" y="272402"/>
                </a:lnTo>
                <a:lnTo>
                  <a:pt x="206006" y="272402"/>
                </a:lnTo>
                <a:lnTo>
                  <a:pt x="205714" y="272148"/>
                </a:lnTo>
                <a:lnTo>
                  <a:pt x="117551" y="272148"/>
                </a:lnTo>
                <a:lnTo>
                  <a:pt x="96062" y="272084"/>
                </a:lnTo>
                <a:close/>
              </a:path>
              <a:path w="367665" h="449580">
                <a:moveTo>
                  <a:pt x="229514" y="0"/>
                </a:moveTo>
                <a:lnTo>
                  <a:pt x="127545" y="247"/>
                </a:lnTo>
                <a:lnTo>
                  <a:pt x="87124" y="10381"/>
                </a:lnTo>
                <a:lnTo>
                  <a:pt x="52247" y="31926"/>
                </a:lnTo>
                <a:lnTo>
                  <a:pt x="24873" y="62845"/>
                </a:lnTo>
                <a:lnTo>
                  <a:pt x="6964" y="101096"/>
                </a:lnTo>
                <a:lnTo>
                  <a:pt x="482" y="144640"/>
                </a:lnTo>
                <a:lnTo>
                  <a:pt x="0" y="330593"/>
                </a:lnTo>
                <a:lnTo>
                  <a:pt x="2552" y="330238"/>
                </a:lnTo>
                <a:lnTo>
                  <a:pt x="5156" y="329996"/>
                </a:lnTo>
                <a:lnTo>
                  <a:pt x="68797" y="329996"/>
                </a:lnTo>
                <a:lnTo>
                  <a:pt x="70717" y="130175"/>
                </a:lnTo>
                <a:lnTo>
                  <a:pt x="74818" y="116410"/>
                </a:lnTo>
                <a:lnTo>
                  <a:pt x="100264" y="84182"/>
                </a:lnTo>
                <a:lnTo>
                  <a:pt x="139471" y="71754"/>
                </a:lnTo>
                <a:lnTo>
                  <a:pt x="348613" y="71754"/>
                </a:lnTo>
                <a:lnTo>
                  <a:pt x="345124" y="65575"/>
                </a:lnTo>
                <a:lnTo>
                  <a:pt x="318357" y="34078"/>
                </a:lnTo>
                <a:lnTo>
                  <a:pt x="283940" y="11805"/>
                </a:lnTo>
                <a:lnTo>
                  <a:pt x="243818" y="806"/>
                </a:lnTo>
                <a:lnTo>
                  <a:pt x="229514" y="0"/>
                </a:lnTo>
                <a:close/>
              </a:path>
              <a:path w="367665" h="449580">
                <a:moveTo>
                  <a:pt x="68797" y="329996"/>
                </a:moveTo>
                <a:lnTo>
                  <a:pt x="5156" y="329996"/>
                </a:lnTo>
                <a:lnTo>
                  <a:pt x="68795" y="330187"/>
                </a:lnTo>
                <a:lnTo>
                  <a:pt x="68797" y="329996"/>
                </a:lnTo>
                <a:close/>
              </a:path>
              <a:path w="367665" h="449580">
                <a:moveTo>
                  <a:pt x="348613" y="71754"/>
                </a:moveTo>
                <a:lnTo>
                  <a:pt x="139471" y="71754"/>
                </a:lnTo>
                <a:lnTo>
                  <a:pt x="243330" y="73518"/>
                </a:lnTo>
                <a:lnTo>
                  <a:pt x="256479" y="77814"/>
                </a:lnTo>
                <a:lnTo>
                  <a:pt x="287261" y="104454"/>
                </a:lnTo>
                <a:lnTo>
                  <a:pt x="299135" y="145491"/>
                </a:lnTo>
                <a:lnTo>
                  <a:pt x="298919" y="226821"/>
                </a:lnTo>
                <a:lnTo>
                  <a:pt x="232995" y="226821"/>
                </a:lnTo>
                <a:lnTo>
                  <a:pt x="206006" y="272402"/>
                </a:lnTo>
                <a:lnTo>
                  <a:pt x="367351" y="272402"/>
                </a:lnTo>
                <a:lnTo>
                  <a:pt x="367379" y="226821"/>
                </a:lnTo>
                <a:lnTo>
                  <a:pt x="298919" y="226821"/>
                </a:lnTo>
                <a:lnTo>
                  <a:pt x="367380" y="226631"/>
                </a:lnTo>
                <a:lnTo>
                  <a:pt x="367438" y="132996"/>
                </a:lnTo>
                <a:lnTo>
                  <a:pt x="357755" y="90684"/>
                </a:lnTo>
                <a:lnTo>
                  <a:pt x="352009" y="77769"/>
                </a:lnTo>
                <a:lnTo>
                  <a:pt x="348613" y="71754"/>
                </a:lnTo>
                <a:close/>
              </a:path>
              <a:path w="367665" h="449580">
                <a:moveTo>
                  <a:pt x="154937" y="227194"/>
                </a:moveTo>
                <a:lnTo>
                  <a:pt x="147240" y="233300"/>
                </a:lnTo>
                <a:lnTo>
                  <a:pt x="136691" y="243271"/>
                </a:lnTo>
                <a:lnTo>
                  <a:pt x="125919" y="256443"/>
                </a:lnTo>
                <a:lnTo>
                  <a:pt x="117551" y="272148"/>
                </a:lnTo>
                <a:lnTo>
                  <a:pt x="205714" y="272148"/>
                </a:lnTo>
                <a:lnTo>
                  <a:pt x="192234" y="260444"/>
                </a:lnTo>
                <a:lnTo>
                  <a:pt x="187402" y="250774"/>
                </a:lnTo>
                <a:lnTo>
                  <a:pt x="181044" y="243594"/>
                </a:lnTo>
                <a:lnTo>
                  <a:pt x="170957" y="236527"/>
                </a:lnTo>
                <a:lnTo>
                  <a:pt x="154937" y="227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73253" y="1148860"/>
            <a:ext cx="445770" cy="255904"/>
          </a:xfrm>
          <a:custGeom>
            <a:avLst/>
            <a:gdLst/>
            <a:ahLst/>
            <a:cxnLst/>
            <a:rect l="l" t="t" r="r" b="b"/>
            <a:pathLst>
              <a:path w="445770" h="255905">
                <a:moveTo>
                  <a:pt x="15049" y="0"/>
                </a:moveTo>
                <a:lnTo>
                  <a:pt x="12420" y="774"/>
                </a:lnTo>
                <a:lnTo>
                  <a:pt x="4457" y="5003"/>
                </a:lnTo>
                <a:lnTo>
                  <a:pt x="558" y="11023"/>
                </a:lnTo>
                <a:lnTo>
                  <a:pt x="0" y="225475"/>
                </a:lnTo>
                <a:lnTo>
                  <a:pt x="368" y="226161"/>
                </a:lnTo>
                <a:lnTo>
                  <a:pt x="47040" y="255498"/>
                </a:lnTo>
                <a:lnTo>
                  <a:pt x="445222" y="254583"/>
                </a:lnTo>
                <a:lnTo>
                  <a:pt x="429175" y="219301"/>
                </a:lnTo>
                <a:lnTo>
                  <a:pt x="410393" y="185626"/>
                </a:lnTo>
                <a:lnTo>
                  <a:pt x="381589" y="144586"/>
                </a:lnTo>
                <a:lnTo>
                  <a:pt x="356601" y="115471"/>
                </a:lnTo>
                <a:lnTo>
                  <a:pt x="325650" y="86394"/>
                </a:lnTo>
                <a:lnTo>
                  <a:pt x="294293" y="62450"/>
                </a:lnTo>
                <a:lnTo>
                  <a:pt x="251541" y="36339"/>
                </a:lnTo>
                <a:lnTo>
                  <a:pt x="217075" y="19394"/>
                </a:lnTo>
                <a:lnTo>
                  <a:pt x="181632" y="4737"/>
                </a:lnTo>
                <a:lnTo>
                  <a:pt x="15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87909" y="1464383"/>
            <a:ext cx="645795" cy="120650"/>
          </a:xfrm>
          <a:custGeom>
            <a:avLst/>
            <a:gdLst/>
            <a:ahLst/>
            <a:cxnLst/>
            <a:rect l="l" t="t" r="r" b="b"/>
            <a:pathLst>
              <a:path w="645795" h="120650">
                <a:moveTo>
                  <a:pt x="31760" y="0"/>
                </a:moveTo>
                <a:lnTo>
                  <a:pt x="19158" y="5400"/>
                </a:lnTo>
                <a:lnTo>
                  <a:pt x="9103" y="14682"/>
                </a:lnTo>
                <a:lnTo>
                  <a:pt x="2436" y="26971"/>
                </a:lnTo>
                <a:lnTo>
                  <a:pt x="0" y="41391"/>
                </a:lnTo>
                <a:lnTo>
                  <a:pt x="881" y="86683"/>
                </a:lnTo>
                <a:lnTo>
                  <a:pt x="26641" y="117378"/>
                </a:lnTo>
                <a:lnTo>
                  <a:pt x="613640" y="120524"/>
                </a:lnTo>
                <a:lnTo>
                  <a:pt x="626244" y="115122"/>
                </a:lnTo>
                <a:lnTo>
                  <a:pt x="636299" y="105840"/>
                </a:lnTo>
                <a:lnTo>
                  <a:pt x="642965" y="93552"/>
                </a:lnTo>
                <a:lnTo>
                  <a:pt x="645148" y="80630"/>
                </a:lnTo>
                <a:lnTo>
                  <a:pt x="556684" y="80630"/>
                </a:lnTo>
                <a:lnTo>
                  <a:pt x="556358" y="80277"/>
                </a:lnTo>
                <a:lnTo>
                  <a:pt x="435303" y="80277"/>
                </a:lnTo>
                <a:lnTo>
                  <a:pt x="434981" y="79928"/>
                </a:lnTo>
                <a:lnTo>
                  <a:pt x="313900" y="79928"/>
                </a:lnTo>
                <a:lnTo>
                  <a:pt x="313583" y="79584"/>
                </a:lnTo>
                <a:lnTo>
                  <a:pt x="192530" y="79584"/>
                </a:lnTo>
                <a:lnTo>
                  <a:pt x="192207" y="79234"/>
                </a:lnTo>
                <a:lnTo>
                  <a:pt x="71143" y="79234"/>
                </a:lnTo>
                <a:lnTo>
                  <a:pt x="62611" y="69984"/>
                </a:lnTo>
                <a:lnTo>
                  <a:pt x="59915" y="54656"/>
                </a:lnTo>
                <a:lnTo>
                  <a:pt x="59874" y="53826"/>
                </a:lnTo>
                <a:lnTo>
                  <a:pt x="67151" y="42338"/>
                </a:lnTo>
                <a:lnTo>
                  <a:pt x="79984" y="37758"/>
                </a:lnTo>
                <a:lnTo>
                  <a:pt x="644923" y="37758"/>
                </a:lnTo>
                <a:lnTo>
                  <a:pt x="644518" y="33834"/>
                </a:lnTo>
                <a:lnTo>
                  <a:pt x="639357" y="20646"/>
                </a:lnTo>
                <a:lnTo>
                  <a:pt x="630489" y="10123"/>
                </a:lnTo>
                <a:lnTo>
                  <a:pt x="618751" y="3147"/>
                </a:lnTo>
                <a:lnTo>
                  <a:pt x="604977" y="598"/>
                </a:lnTo>
                <a:lnTo>
                  <a:pt x="31760" y="0"/>
                </a:lnTo>
                <a:close/>
              </a:path>
              <a:path w="645795" h="120650">
                <a:moveTo>
                  <a:pt x="645067" y="39155"/>
                </a:moveTo>
                <a:lnTo>
                  <a:pt x="565518" y="39155"/>
                </a:lnTo>
                <a:lnTo>
                  <a:pt x="567659" y="39277"/>
                </a:lnTo>
                <a:lnTo>
                  <a:pt x="576996" y="43490"/>
                </a:lnTo>
                <a:lnTo>
                  <a:pt x="582776" y="54170"/>
                </a:lnTo>
                <a:lnTo>
                  <a:pt x="583106" y="71941"/>
                </a:lnTo>
                <a:lnTo>
                  <a:pt x="573346" y="79189"/>
                </a:lnTo>
                <a:lnTo>
                  <a:pt x="556684" y="80630"/>
                </a:lnTo>
                <a:lnTo>
                  <a:pt x="645148" y="80630"/>
                </a:lnTo>
                <a:lnTo>
                  <a:pt x="645392" y="79189"/>
                </a:lnTo>
                <a:lnTo>
                  <a:pt x="645298" y="41391"/>
                </a:lnTo>
                <a:lnTo>
                  <a:pt x="645067" y="39155"/>
                </a:lnTo>
                <a:close/>
              </a:path>
              <a:path w="645795" h="120650">
                <a:moveTo>
                  <a:pt x="645030" y="38800"/>
                </a:moveTo>
                <a:lnTo>
                  <a:pt x="444144" y="38800"/>
                </a:lnTo>
                <a:lnTo>
                  <a:pt x="446285" y="38924"/>
                </a:lnTo>
                <a:lnTo>
                  <a:pt x="455613" y="43144"/>
                </a:lnTo>
                <a:lnTo>
                  <a:pt x="461388" y="53826"/>
                </a:lnTo>
                <a:lnTo>
                  <a:pt x="461716" y="71594"/>
                </a:lnTo>
                <a:lnTo>
                  <a:pt x="451960" y="78843"/>
                </a:lnTo>
                <a:lnTo>
                  <a:pt x="435303" y="80277"/>
                </a:lnTo>
                <a:lnTo>
                  <a:pt x="556358" y="80277"/>
                </a:lnTo>
                <a:lnTo>
                  <a:pt x="548148" y="71386"/>
                </a:lnTo>
                <a:lnTo>
                  <a:pt x="545329" y="55358"/>
                </a:lnTo>
                <a:lnTo>
                  <a:pt x="552679" y="43735"/>
                </a:lnTo>
                <a:lnTo>
                  <a:pt x="565518" y="39155"/>
                </a:lnTo>
                <a:lnTo>
                  <a:pt x="645067" y="39155"/>
                </a:lnTo>
                <a:lnTo>
                  <a:pt x="645030" y="38800"/>
                </a:lnTo>
                <a:close/>
              </a:path>
              <a:path w="645795" h="120650">
                <a:moveTo>
                  <a:pt x="644995" y="38457"/>
                </a:moveTo>
                <a:lnTo>
                  <a:pt x="322757" y="38457"/>
                </a:lnTo>
                <a:lnTo>
                  <a:pt x="328069" y="39185"/>
                </a:lnTo>
                <a:lnTo>
                  <a:pt x="339162" y="46889"/>
                </a:lnTo>
                <a:lnTo>
                  <a:pt x="343534" y="60334"/>
                </a:lnTo>
                <a:lnTo>
                  <a:pt x="340329" y="71247"/>
                </a:lnTo>
                <a:lnTo>
                  <a:pt x="330566" y="78491"/>
                </a:lnTo>
                <a:lnTo>
                  <a:pt x="313900" y="79928"/>
                </a:lnTo>
                <a:lnTo>
                  <a:pt x="434981" y="79928"/>
                </a:lnTo>
                <a:lnTo>
                  <a:pt x="426764" y="71032"/>
                </a:lnTo>
                <a:lnTo>
                  <a:pt x="423943" y="55015"/>
                </a:lnTo>
                <a:lnTo>
                  <a:pt x="431301" y="43390"/>
                </a:lnTo>
                <a:lnTo>
                  <a:pt x="444144" y="38800"/>
                </a:lnTo>
                <a:lnTo>
                  <a:pt x="645030" y="38800"/>
                </a:lnTo>
                <a:lnTo>
                  <a:pt x="644995" y="38457"/>
                </a:lnTo>
                <a:close/>
              </a:path>
              <a:path w="645795" h="120650">
                <a:moveTo>
                  <a:pt x="644958" y="38101"/>
                </a:moveTo>
                <a:lnTo>
                  <a:pt x="201371" y="38101"/>
                </a:lnTo>
                <a:lnTo>
                  <a:pt x="206664" y="38829"/>
                </a:lnTo>
                <a:lnTo>
                  <a:pt x="217764" y="46535"/>
                </a:lnTo>
                <a:lnTo>
                  <a:pt x="222148" y="59975"/>
                </a:lnTo>
                <a:lnTo>
                  <a:pt x="218947" y="70899"/>
                </a:lnTo>
                <a:lnTo>
                  <a:pt x="209191" y="78147"/>
                </a:lnTo>
                <a:lnTo>
                  <a:pt x="192530" y="79584"/>
                </a:lnTo>
                <a:lnTo>
                  <a:pt x="313583" y="79584"/>
                </a:lnTo>
                <a:lnTo>
                  <a:pt x="305373" y="70678"/>
                </a:lnTo>
                <a:lnTo>
                  <a:pt x="302563" y="54656"/>
                </a:lnTo>
                <a:lnTo>
                  <a:pt x="309921" y="43038"/>
                </a:lnTo>
                <a:lnTo>
                  <a:pt x="322757" y="38457"/>
                </a:lnTo>
                <a:lnTo>
                  <a:pt x="644995" y="38457"/>
                </a:lnTo>
                <a:lnTo>
                  <a:pt x="644958" y="38101"/>
                </a:lnTo>
                <a:close/>
              </a:path>
              <a:path w="645795" h="120650">
                <a:moveTo>
                  <a:pt x="644923" y="37758"/>
                </a:moveTo>
                <a:lnTo>
                  <a:pt x="79984" y="37758"/>
                </a:lnTo>
                <a:lnTo>
                  <a:pt x="82126" y="37882"/>
                </a:lnTo>
                <a:lnTo>
                  <a:pt x="91467" y="42097"/>
                </a:lnTo>
                <a:lnTo>
                  <a:pt x="97244" y="52774"/>
                </a:lnTo>
                <a:lnTo>
                  <a:pt x="97573" y="70541"/>
                </a:lnTo>
                <a:lnTo>
                  <a:pt x="87817" y="77792"/>
                </a:lnTo>
                <a:lnTo>
                  <a:pt x="71143" y="79234"/>
                </a:lnTo>
                <a:lnTo>
                  <a:pt x="192207" y="79234"/>
                </a:lnTo>
                <a:lnTo>
                  <a:pt x="183991" y="70336"/>
                </a:lnTo>
                <a:lnTo>
                  <a:pt x="181229" y="54656"/>
                </a:lnTo>
                <a:lnTo>
                  <a:pt x="181263" y="54170"/>
                </a:lnTo>
                <a:lnTo>
                  <a:pt x="188527" y="42692"/>
                </a:lnTo>
                <a:lnTo>
                  <a:pt x="201371" y="38101"/>
                </a:lnTo>
                <a:lnTo>
                  <a:pt x="644958" y="38101"/>
                </a:lnTo>
                <a:lnTo>
                  <a:pt x="644923" y="37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66103" y="1002643"/>
            <a:ext cx="514350" cy="368300"/>
          </a:xfrm>
          <a:custGeom>
            <a:avLst/>
            <a:gdLst/>
            <a:ahLst/>
            <a:cxnLst/>
            <a:rect l="l" t="t" r="r" b="b"/>
            <a:pathLst>
              <a:path w="514350" h="368300">
                <a:moveTo>
                  <a:pt x="498747" y="122339"/>
                </a:moveTo>
                <a:lnTo>
                  <a:pt x="377595" y="122339"/>
                </a:lnTo>
                <a:lnTo>
                  <a:pt x="380373" y="126078"/>
                </a:lnTo>
                <a:lnTo>
                  <a:pt x="389215" y="135458"/>
                </a:lnTo>
                <a:lnTo>
                  <a:pt x="399486" y="143126"/>
                </a:lnTo>
                <a:lnTo>
                  <a:pt x="410983" y="148869"/>
                </a:lnTo>
                <a:lnTo>
                  <a:pt x="412418" y="149415"/>
                </a:lnTo>
                <a:lnTo>
                  <a:pt x="437069" y="283857"/>
                </a:lnTo>
                <a:lnTo>
                  <a:pt x="433107" y="290499"/>
                </a:lnTo>
                <a:lnTo>
                  <a:pt x="430843" y="298076"/>
                </a:lnTo>
                <a:lnTo>
                  <a:pt x="430754" y="307824"/>
                </a:lnTo>
                <a:lnTo>
                  <a:pt x="433051" y="321154"/>
                </a:lnTo>
                <a:lnTo>
                  <a:pt x="438919" y="332732"/>
                </a:lnTo>
                <a:lnTo>
                  <a:pt x="447712" y="341909"/>
                </a:lnTo>
                <a:lnTo>
                  <a:pt x="452461" y="367817"/>
                </a:lnTo>
                <a:lnTo>
                  <a:pt x="496543" y="367944"/>
                </a:lnTo>
                <a:lnTo>
                  <a:pt x="497658" y="341501"/>
                </a:lnTo>
                <a:lnTo>
                  <a:pt x="506323" y="332153"/>
                </a:lnTo>
                <a:lnTo>
                  <a:pt x="511050" y="322414"/>
                </a:lnTo>
                <a:lnTo>
                  <a:pt x="480579" y="322414"/>
                </a:lnTo>
                <a:lnTo>
                  <a:pt x="464171" y="322364"/>
                </a:lnTo>
                <a:lnTo>
                  <a:pt x="457639" y="315480"/>
                </a:lnTo>
                <a:lnTo>
                  <a:pt x="457592" y="298221"/>
                </a:lnTo>
                <a:lnTo>
                  <a:pt x="464260" y="291287"/>
                </a:lnTo>
                <a:lnTo>
                  <a:pt x="511195" y="291287"/>
                </a:lnTo>
                <a:lnTo>
                  <a:pt x="505675" y="280630"/>
                </a:lnTo>
                <a:lnTo>
                  <a:pt x="496797" y="271526"/>
                </a:lnTo>
                <a:lnTo>
                  <a:pt x="498747" y="122339"/>
                </a:lnTo>
                <a:close/>
              </a:path>
              <a:path w="514350" h="368300">
                <a:moveTo>
                  <a:pt x="175513" y="0"/>
                </a:moveTo>
                <a:lnTo>
                  <a:pt x="138452" y="11365"/>
                </a:lnTo>
                <a:lnTo>
                  <a:pt x="110564" y="41307"/>
                </a:lnTo>
                <a:lnTo>
                  <a:pt x="102996" y="66751"/>
                </a:lnTo>
                <a:lnTo>
                  <a:pt x="0" y="238004"/>
                </a:lnTo>
                <a:lnTo>
                  <a:pt x="31839" y="277031"/>
                </a:lnTo>
                <a:lnTo>
                  <a:pt x="53160" y="308976"/>
                </a:lnTo>
                <a:lnTo>
                  <a:pt x="66140" y="331520"/>
                </a:lnTo>
                <a:lnTo>
                  <a:pt x="171398" y="152539"/>
                </a:lnTo>
                <a:lnTo>
                  <a:pt x="178591" y="152539"/>
                </a:lnTo>
                <a:lnTo>
                  <a:pt x="182768" y="152249"/>
                </a:lnTo>
                <a:lnTo>
                  <a:pt x="224027" y="133604"/>
                </a:lnTo>
                <a:lnTo>
                  <a:pt x="233628" y="122123"/>
                </a:lnTo>
                <a:lnTo>
                  <a:pt x="498749" y="122123"/>
                </a:lnTo>
                <a:lnTo>
                  <a:pt x="498816" y="116995"/>
                </a:lnTo>
                <a:lnTo>
                  <a:pt x="503265" y="107709"/>
                </a:lnTo>
                <a:lnTo>
                  <a:pt x="504473" y="103581"/>
                </a:lnTo>
                <a:lnTo>
                  <a:pt x="169861" y="103568"/>
                </a:lnTo>
                <a:lnTo>
                  <a:pt x="164857" y="101828"/>
                </a:lnTo>
                <a:lnTo>
                  <a:pt x="153821" y="93967"/>
                </a:lnTo>
                <a:lnTo>
                  <a:pt x="149300" y="85686"/>
                </a:lnTo>
                <a:lnTo>
                  <a:pt x="149338" y="73520"/>
                </a:lnTo>
                <a:lnTo>
                  <a:pt x="149744" y="70853"/>
                </a:lnTo>
                <a:lnTo>
                  <a:pt x="153087" y="62264"/>
                </a:lnTo>
                <a:lnTo>
                  <a:pt x="162406" y="52746"/>
                </a:lnTo>
                <a:lnTo>
                  <a:pt x="175386" y="49161"/>
                </a:lnTo>
                <a:lnTo>
                  <a:pt x="503970" y="49161"/>
                </a:lnTo>
                <a:lnTo>
                  <a:pt x="501242" y="42341"/>
                </a:lnTo>
                <a:lnTo>
                  <a:pt x="472121" y="10782"/>
                </a:lnTo>
                <a:lnTo>
                  <a:pt x="472934" y="9817"/>
                </a:lnTo>
                <a:lnTo>
                  <a:pt x="472301" y="9613"/>
                </a:lnTo>
                <a:lnTo>
                  <a:pt x="402893" y="9613"/>
                </a:lnTo>
                <a:lnTo>
                  <a:pt x="200767" y="4799"/>
                </a:lnTo>
                <a:lnTo>
                  <a:pt x="188524" y="1257"/>
                </a:lnTo>
                <a:lnTo>
                  <a:pt x="175513" y="0"/>
                </a:lnTo>
                <a:close/>
              </a:path>
              <a:path w="514350" h="368300">
                <a:moveTo>
                  <a:pt x="511195" y="291287"/>
                </a:moveTo>
                <a:lnTo>
                  <a:pt x="464260" y="291287"/>
                </a:lnTo>
                <a:lnTo>
                  <a:pt x="480655" y="291338"/>
                </a:lnTo>
                <a:lnTo>
                  <a:pt x="487200" y="298221"/>
                </a:lnTo>
                <a:lnTo>
                  <a:pt x="487234" y="315480"/>
                </a:lnTo>
                <a:lnTo>
                  <a:pt x="480579" y="322414"/>
                </a:lnTo>
                <a:lnTo>
                  <a:pt x="511050" y="322414"/>
                </a:lnTo>
                <a:lnTo>
                  <a:pt x="512015" y="320426"/>
                </a:lnTo>
                <a:lnTo>
                  <a:pt x="514082" y="306971"/>
                </a:lnTo>
                <a:lnTo>
                  <a:pt x="514061" y="305459"/>
                </a:lnTo>
                <a:lnTo>
                  <a:pt x="511646" y="292158"/>
                </a:lnTo>
                <a:lnTo>
                  <a:pt x="511195" y="291287"/>
                </a:lnTo>
                <a:close/>
              </a:path>
              <a:path w="514350" h="368300">
                <a:moveTo>
                  <a:pt x="178591" y="152539"/>
                </a:moveTo>
                <a:lnTo>
                  <a:pt x="171398" y="152539"/>
                </a:lnTo>
                <a:lnTo>
                  <a:pt x="172742" y="152615"/>
                </a:lnTo>
                <a:lnTo>
                  <a:pt x="173862" y="152742"/>
                </a:lnTo>
                <a:lnTo>
                  <a:pt x="177494" y="152615"/>
                </a:lnTo>
                <a:lnTo>
                  <a:pt x="178591" y="152539"/>
                </a:lnTo>
                <a:close/>
              </a:path>
              <a:path w="514350" h="368300">
                <a:moveTo>
                  <a:pt x="498749" y="122123"/>
                </a:moveTo>
                <a:lnTo>
                  <a:pt x="233628" y="122123"/>
                </a:lnTo>
                <a:lnTo>
                  <a:pt x="377430" y="122529"/>
                </a:lnTo>
                <a:lnTo>
                  <a:pt x="377595" y="122339"/>
                </a:lnTo>
                <a:lnTo>
                  <a:pt x="498747" y="122339"/>
                </a:lnTo>
                <a:lnTo>
                  <a:pt x="498749" y="122123"/>
                </a:lnTo>
                <a:close/>
              </a:path>
              <a:path w="514350" h="368300">
                <a:moveTo>
                  <a:pt x="503970" y="49161"/>
                </a:moveTo>
                <a:lnTo>
                  <a:pt x="175386" y="49161"/>
                </a:lnTo>
                <a:lnTo>
                  <a:pt x="180783" y="49174"/>
                </a:lnTo>
                <a:lnTo>
                  <a:pt x="185774" y="50901"/>
                </a:lnTo>
                <a:lnTo>
                  <a:pt x="196810" y="58775"/>
                </a:lnTo>
                <a:lnTo>
                  <a:pt x="201165" y="66751"/>
                </a:lnTo>
                <a:lnTo>
                  <a:pt x="201292" y="79222"/>
                </a:lnTo>
                <a:lnTo>
                  <a:pt x="200887" y="81876"/>
                </a:lnTo>
                <a:lnTo>
                  <a:pt x="197544" y="90473"/>
                </a:lnTo>
                <a:lnTo>
                  <a:pt x="188225" y="99992"/>
                </a:lnTo>
                <a:lnTo>
                  <a:pt x="175246" y="103581"/>
                </a:lnTo>
                <a:lnTo>
                  <a:pt x="504477" y="103568"/>
                </a:lnTo>
                <a:lnTo>
                  <a:pt x="504625" y="103062"/>
                </a:lnTo>
                <a:lnTo>
                  <a:pt x="427847" y="103062"/>
                </a:lnTo>
                <a:lnTo>
                  <a:pt x="416937" y="95327"/>
                </a:lnTo>
                <a:lnTo>
                  <a:pt x="411021" y="82892"/>
                </a:lnTo>
                <a:lnTo>
                  <a:pt x="410666" y="81089"/>
                </a:lnTo>
                <a:lnTo>
                  <a:pt x="410478" y="79209"/>
                </a:lnTo>
                <a:lnTo>
                  <a:pt x="413919" y="63846"/>
                </a:lnTo>
                <a:lnTo>
                  <a:pt x="423290" y="53922"/>
                </a:lnTo>
                <a:lnTo>
                  <a:pt x="436548" y="50165"/>
                </a:lnTo>
                <a:lnTo>
                  <a:pt x="504371" y="50165"/>
                </a:lnTo>
                <a:lnTo>
                  <a:pt x="503970" y="49161"/>
                </a:lnTo>
                <a:close/>
              </a:path>
              <a:path w="514350" h="368300">
                <a:moveTo>
                  <a:pt x="504371" y="50165"/>
                </a:moveTo>
                <a:lnTo>
                  <a:pt x="436548" y="50165"/>
                </a:lnTo>
                <a:lnTo>
                  <a:pt x="437945" y="50228"/>
                </a:lnTo>
                <a:lnTo>
                  <a:pt x="442203" y="50866"/>
                </a:lnTo>
                <a:lnTo>
                  <a:pt x="452574" y="56491"/>
                </a:lnTo>
                <a:lnTo>
                  <a:pt x="459520" y="67651"/>
                </a:lnTo>
                <a:lnTo>
                  <a:pt x="461622" y="84121"/>
                </a:lnTo>
                <a:lnTo>
                  <a:pt x="455826" y="94555"/>
                </a:lnTo>
                <a:lnTo>
                  <a:pt x="444551" y="101357"/>
                </a:lnTo>
                <a:lnTo>
                  <a:pt x="427847" y="103062"/>
                </a:lnTo>
                <a:lnTo>
                  <a:pt x="504625" y="103062"/>
                </a:lnTo>
                <a:lnTo>
                  <a:pt x="506494" y="96677"/>
                </a:lnTo>
                <a:lnTo>
                  <a:pt x="508345" y="83161"/>
                </a:lnTo>
                <a:lnTo>
                  <a:pt x="508663" y="66423"/>
                </a:lnTo>
                <a:lnTo>
                  <a:pt x="505874" y="53922"/>
                </a:lnTo>
                <a:lnTo>
                  <a:pt x="504371" y="50165"/>
                </a:lnTo>
                <a:close/>
              </a:path>
              <a:path w="514350" h="368300">
                <a:moveTo>
                  <a:pt x="426909" y="1672"/>
                </a:moveTo>
                <a:lnTo>
                  <a:pt x="414456" y="4585"/>
                </a:lnTo>
                <a:lnTo>
                  <a:pt x="402893" y="9613"/>
                </a:lnTo>
                <a:lnTo>
                  <a:pt x="472301" y="9613"/>
                </a:lnTo>
                <a:lnTo>
                  <a:pt x="465941" y="7572"/>
                </a:lnTo>
                <a:lnTo>
                  <a:pt x="455942" y="4076"/>
                </a:lnTo>
                <a:lnTo>
                  <a:pt x="443357" y="2042"/>
                </a:lnTo>
                <a:lnTo>
                  <a:pt x="426909" y="1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79656" y="1397842"/>
            <a:ext cx="220345" cy="163830"/>
          </a:xfrm>
          <a:custGeom>
            <a:avLst/>
            <a:gdLst/>
            <a:ahLst/>
            <a:cxnLst/>
            <a:rect l="l" t="t" r="r" b="b"/>
            <a:pathLst>
              <a:path w="220345" h="163830">
                <a:moveTo>
                  <a:pt x="124180" y="0"/>
                </a:moveTo>
                <a:lnTo>
                  <a:pt x="355" y="154139"/>
                </a:lnTo>
                <a:lnTo>
                  <a:pt x="0" y="156857"/>
                </a:lnTo>
                <a:lnTo>
                  <a:pt x="2057" y="161480"/>
                </a:lnTo>
                <a:lnTo>
                  <a:pt x="4267" y="162966"/>
                </a:lnTo>
                <a:lnTo>
                  <a:pt x="173570" y="163449"/>
                </a:lnTo>
                <a:lnTo>
                  <a:pt x="178317" y="163204"/>
                </a:lnTo>
                <a:lnTo>
                  <a:pt x="211562" y="143131"/>
                </a:lnTo>
                <a:lnTo>
                  <a:pt x="220094" y="119692"/>
                </a:lnTo>
                <a:lnTo>
                  <a:pt x="219760" y="106946"/>
                </a:lnTo>
                <a:lnTo>
                  <a:pt x="203530" y="228"/>
                </a:lnTo>
                <a:lnTo>
                  <a:pt x="124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08100" y="909410"/>
            <a:ext cx="66675" cy="67945"/>
          </a:xfrm>
          <a:custGeom>
            <a:avLst/>
            <a:gdLst/>
            <a:ahLst/>
            <a:cxnLst/>
            <a:rect l="l" t="t" r="r" b="b"/>
            <a:pathLst>
              <a:path w="66675" h="67944">
                <a:moveTo>
                  <a:pt x="29424" y="0"/>
                </a:moveTo>
                <a:lnTo>
                  <a:pt x="17629" y="3802"/>
                </a:lnTo>
                <a:lnTo>
                  <a:pt x="8164" y="12292"/>
                </a:lnTo>
                <a:lnTo>
                  <a:pt x="1973" y="25092"/>
                </a:lnTo>
                <a:lnTo>
                  <a:pt x="0" y="41822"/>
                </a:lnTo>
                <a:lnTo>
                  <a:pt x="4578" y="52852"/>
                </a:lnTo>
                <a:lnTo>
                  <a:pt x="13439" y="61456"/>
                </a:lnTo>
                <a:lnTo>
                  <a:pt x="26574" y="66750"/>
                </a:lnTo>
                <a:lnTo>
                  <a:pt x="43973" y="67852"/>
                </a:lnTo>
                <a:lnTo>
                  <a:pt x="55482" y="60557"/>
                </a:lnTo>
                <a:lnTo>
                  <a:pt x="63313" y="49157"/>
                </a:lnTo>
                <a:lnTo>
                  <a:pt x="66225" y="34941"/>
                </a:lnTo>
                <a:lnTo>
                  <a:pt x="66225" y="34724"/>
                </a:lnTo>
                <a:lnTo>
                  <a:pt x="63518" y="21163"/>
                </a:lnTo>
                <a:lnTo>
                  <a:pt x="55985" y="10100"/>
                </a:lnTo>
                <a:lnTo>
                  <a:pt x="44372" y="2668"/>
                </a:lnTo>
                <a:lnTo>
                  <a:pt x="29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03353" y="8466514"/>
            <a:ext cx="1108646" cy="11282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582528" y="8836104"/>
            <a:ext cx="2806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 marR="5080" indent="-37465">
              <a:lnSpc>
                <a:spcPct val="75800"/>
              </a:lnSpc>
            </a:pPr>
            <a:r>
              <a:rPr sz="550" spc="-200" dirty="0">
                <a:solidFill>
                  <a:srgbClr val="231F20"/>
                </a:solidFill>
                <a:latin typeface="Arial Unicode MS"/>
                <a:cs typeface="Arial Unicode MS"/>
              </a:rPr>
              <a:t>관리감독자가 </a:t>
            </a:r>
            <a:r>
              <a:rPr sz="550" spc="-235" dirty="0">
                <a:solidFill>
                  <a:srgbClr val="231F20"/>
                </a:solidFill>
                <a:latin typeface="Arial Unicode MS"/>
                <a:cs typeface="Arial Unicode MS"/>
              </a:rPr>
              <a:t>직</a:t>
            </a:r>
            <a:r>
              <a:rPr sz="550" spc="-220" dirty="0">
                <a:solidFill>
                  <a:srgbClr val="231F20"/>
                </a:solidFill>
                <a:latin typeface="Arial Unicode MS"/>
                <a:cs typeface="Arial Unicode MS"/>
              </a:rPr>
              <a:t>접</a:t>
            </a:r>
            <a:r>
              <a:rPr sz="550" spc="-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550" spc="-245" dirty="0">
                <a:solidFill>
                  <a:srgbClr val="231F20"/>
                </a:solidFill>
                <a:latin typeface="Arial Unicode MS"/>
                <a:cs typeface="Arial Unicode MS"/>
              </a:rPr>
              <a:t>지휘</a:t>
            </a:r>
            <a:endParaRPr sz="5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221</Words>
  <Application>Microsoft Office PowerPoint</Application>
  <PresentationFormat>사용자 지정</PresentationFormat>
  <Paragraphs>21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 Unicode MS</vt:lpstr>
      <vt:lpstr>맑은 고딕</vt:lpstr>
      <vt:lpstr>Calibri</vt:lpstr>
      <vt:lpstr>Tahoma</vt:lpstr>
      <vt:lpstr>Office Theme</vt:lpstr>
      <vt:lpstr>건설업 안전보건관리10계명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장비별 공통 안전수칙10계명</dc:title>
  <dc:creator>jimin park</dc:creator>
  <cp:lastModifiedBy>jinman ha</cp:lastModifiedBy>
  <cp:revision>3</cp:revision>
  <dcterms:created xsi:type="dcterms:W3CDTF">2016-03-13T23:31:20Z</dcterms:created>
  <dcterms:modified xsi:type="dcterms:W3CDTF">2016-03-13T16:56:25Z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LastSaved">
    <vt:filetime>2016-03-13T00:00:00Z</vt:filetime>
  </property>
</Properties>
</file>