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303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9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656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92" cy="10692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999" y="1260007"/>
            <a:ext cx="6829425" cy="8496300"/>
          </a:xfrm>
          <a:custGeom>
            <a:avLst/>
            <a:gdLst/>
            <a:ahLst/>
            <a:cxnLst/>
            <a:rect l="l" t="t" r="r" b="b"/>
            <a:pathLst>
              <a:path w="6829425" h="8496300">
                <a:moveTo>
                  <a:pt x="0" y="0"/>
                </a:moveTo>
                <a:lnTo>
                  <a:pt x="0" y="8495995"/>
                </a:lnTo>
                <a:lnTo>
                  <a:pt x="6829412" y="8495995"/>
                </a:lnTo>
                <a:lnTo>
                  <a:pt x="6829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7560309" cy="1649095"/>
          </a:xfrm>
          <a:custGeom>
            <a:avLst/>
            <a:gdLst/>
            <a:ahLst/>
            <a:cxnLst/>
            <a:rect l="l" t="t" r="r" b="b"/>
            <a:pathLst>
              <a:path w="7560309" h="1649095">
                <a:moveTo>
                  <a:pt x="442822" y="1552359"/>
                </a:moveTo>
                <a:lnTo>
                  <a:pt x="271804" y="1552359"/>
                </a:lnTo>
                <a:lnTo>
                  <a:pt x="357325" y="1648930"/>
                </a:lnTo>
                <a:lnTo>
                  <a:pt x="442822" y="1552359"/>
                </a:lnTo>
              </a:path>
              <a:path w="7560309" h="1649095">
                <a:moveTo>
                  <a:pt x="0" y="0"/>
                </a:moveTo>
                <a:lnTo>
                  <a:pt x="0" y="1552359"/>
                </a:lnTo>
                <a:lnTo>
                  <a:pt x="7560005" y="1552359"/>
                </a:lnTo>
                <a:lnTo>
                  <a:pt x="7560005" y="0"/>
                </a:lnTo>
                <a:lnTo>
                  <a:pt x="0" y="0"/>
                </a:lnTo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9998" y="2005127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5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99998" y="3607574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5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99998" y="5191836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5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99998" y="6757137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4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99998" y="8350313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4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05202" y="2003999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05202" y="3606440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05202" y="5190702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05202" y="6756000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05202" y="8349181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378989" y="2250363"/>
            <a:ext cx="1385214" cy="1090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654205" y="2038870"/>
            <a:ext cx="1446794" cy="1231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543994" y="3707663"/>
            <a:ext cx="1446796" cy="1297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648300" y="5277205"/>
            <a:ext cx="1324494" cy="1406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621300" y="6971195"/>
            <a:ext cx="1324494" cy="12369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706000" y="8615087"/>
            <a:ext cx="1284791" cy="736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317407" y="3652850"/>
            <a:ext cx="1446795" cy="13579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271903" y="5525746"/>
            <a:ext cx="1563394" cy="8926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271915" y="7130953"/>
            <a:ext cx="1518382" cy="8432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271915" y="8614270"/>
            <a:ext cx="1563382" cy="7663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92" cy="10692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995" y="1260007"/>
            <a:ext cx="6829425" cy="8532495"/>
          </a:xfrm>
          <a:custGeom>
            <a:avLst/>
            <a:gdLst/>
            <a:ahLst/>
            <a:cxnLst/>
            <a:rect l="l" t="t" r="r" b="b"/>
            <a:pathLst>
              <a:path w="6829425" h="8532495">
                <a:moveTo>
                  <a:pt x="36004" y="0"/>
                </a:moveTo>
                <a:lnTo>
                  <a:pt x="15184" y="572"/>
                </a:lnTo>
                <a:lnTo>
                  <a:pt x="4529" y="4470"/>
                </a:lnTo>
                <a:lnTo>
                  <a:pt x="573" y="15086"/>
                </a:lnTo>
                <a:lnTo>
                  <a:pt x="0" y="35760"/>
                </a:lnTo>
                <a:lnTo>
                  <a:pt x="6" y="8496226"/>
                </a:lnTo>
                <a:lnTo>
                  <a:pt x="558" y="8516775"/>
                </a:lnTo>
                <a:lnTo>
                  <a:pt x="4469" y="8527467"/>
                </a:lnTo>
                <a:lnTo>
                  <a:pt x="15083" y="8531425"/>
                </a:lnTo>
                <a:lnTo>
                  <a:pt x="35754" y="8531999"/>
                </a:lnTo>
                <a:lnTo>
                  <a:pt x="6793420" y="8531999"/>
                </a:lnTo>
                <a:lnTo>
                  <a:pt x="6814195" y="8531440"/>
                </a:lnTo>
                <a:lnTo>
                  <a:pt x="6824884" y="8527528"/>
                </a:lnTo>
                <a:lnTo>
                  <a:pt x="6828839" y="8516907"/>
                </a:lnTo>
                <a:lnTo>
                  <a:pt x="6829412" y="8496226"/>
                </a:lnTo>
                <a:lnTo>
                  <a:pt x="6829406" y="35760"/>
                </a:lnTo>
                <a:lnTo>
                  <a:pt x="6814317" y="572"/>
                </a:lnTo>
                <a:lnTo>
                  <a:pt x="36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7560309" cy="1649095"/>
          </a:xfrm>
          <a:custGeom>
            <a:avLst/>
            <a:gdLst/>
            <a:ahLst/>
            <a:cxnLst/>
            <a:rect l="l" t="t" r="r" b="b"/>
            <a:pathLst>
              <a:path w="7560309" h="1649095">
                <a:moveTo>
                  <a:pt x="442822" y="1552359"/>
                </a:moveTo>
                <a:lnTo>
                  <a:pt x="271804" y="1552359"/>
                </a:lnTo>
                <a:lnTo>
                  <a:pt x="357325" y="1648930"/>
                </a:lnTo>
                <a:lnTo>
                  <a:pt x="442822" y="1552359"/>
                </a:lnTo>
              </a:path>
              <a:path w="7560309" h="1649095">
                <a:moveTo>
                  <a:pt x="0" y="0"/>
                </a:moveTo>
                <a:lnTo>
                  <a:pt x="0" y="1552359"/>
                </a:lnTo>
                <a:lnTo>
                  <a:pt x="7560005" y="1552359"/>
                </a:lnTo>
                <a:lnTo>
                  <a:pt x="7560005" y="0"/>
                </a:lnTo>
                <a:lnTo>
                  <a:pt x="0" y="0"/>
                </a:lnTo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9998" y="2248446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5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99998" y="3895890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5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99998" y="5345150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5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99998" y="6955447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4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99998" y="8413622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4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05202" y="2247313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05202" y="3894754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05202" y="5344015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05202" y="6954313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05202" y="8412494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7300" y="2359705"/>
            <a:ext cx="1841500" cy="737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92" cy="106920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299" y="744891"/>
            <a:ext cx="6724251" cy="43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300" y="1352477"/>
            <a:ext cx="4470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70" dirty="0">
                <a:latin typeface="Arial Unicode MS"/>
                <a:cs typeface="Arial Unicode MS"/>
              </a:rPr>
              <a:t>*</a:t>
            </a:r>
            <a:r>
              <a:rPr sz="800" spc="-70" dirty="0">
                <a:latin typeface="Arial Unicode MS"/>
                <a:cs typeface="Arial Unicode MS"/>
              </a:rPr>
              <a:t> </a:t>
            </a:r>
            <a:r>
              <a:rPr sz="800" spc="-105" dirty="0">
                <a:latin typeface="Arial Unicode MS"/>
                <a:cs typeface="Arial Unicode MS"/>
              </a:rPr>
              <a:t>화재</a:t>
            </a:r>
            <a:r>
              <a:rPr sz="800" spc="470" dirty="0">
                <a:latin typeface="Arial Unicode MS"/>
                <a:cs typeface="Arial Unicode MS"/>
              </a:rPr>
              <a:t>·</a:t>
            </a:r>
            <a:r>
              <a:rPr sz="800" spc="-105" dirty="0">
                <a:latin typeface="Arial Unicode MS"/>
                <a:cs typeface="Arial Unicode MS"/>
              </a:rPr>
              <a:t>폭발</a:t>
            </a:r>
            <a:r>
              <a:rPr sz="800" spc="470" dirty="0">
                <a:latin typeface="Arial Unicode MS"/>
                <a:cs typeface="Arial Unicode MS"/>
              </a:rPr>
              <a:t>·</a:t>
            </a:r>
            <a:r>
              <a:rPr sz="800" spc="-105" dirty="0">
                <a:latin typeface="Arial Unicode MS"/>
                <a:cs typeface="Arial Unicode MS"/>
              </a:rPr>
              <a:t>누</a:t>
            </a:r>
            <a:r>
              <a:rPr sz="800" spc="-25" dirty="0">
                <a:latin typeface="Arial Unicode MS"/>
                <a:cs typeface="Arial Unicode MS"/>
              </a:rPr>
              <a:t>출</a:t>
            </a:r>
            <a:r>
              <a:rPr sz="800" spc="-70" dirty="0">
                <a:latin typeface="Arial Unicode MS"/>
                <a:cs typeface="Arial Unicode MS"/>
              </a:rPr>
              <a:t> </a:t>
            </a:r>
            <a:r>
              <a:rPr sz="800" spc="-25" dirty="0">
                <a:latin typeface="Arial Unicode MS"/>
                <a:cs typeface="Arial Unicode MS"/>
              </a:rPr>
              <a:t>등</a:t>
            </a:r>
            <a:r>
              <a:rPr sz="800" spc="-70" dirty="0">
                <a:latin typeface="Arial Unicode MS"/>
                <a:cs typeface="Arial Unicode MS"/>
              </a:rPr>
              <a:t> </a:t>
            </a:r>
            <a:r>
              <a:rPr sz="800" spc="-105" dirty="0">
                <a:latin typeface="Arial Unicode MS"/>
                <a:cs typeface="Arial Unicode MS"/>
              </a:rPr>
              <a:t>화학물질</a:t>
            </a:r>
            <a:r>
              <a:rPr sz="800" spc="-25" dirty="0">
                <a:latin typeface="Arial Unicode MS"/>
                <a:cs typeface="Arial Unicode MS"/>
              </a:rPr>
              <a:t>을</a:t>
            </a:r>
            <a:r>
              <a:rPr sz="800" spc="-70" dirty="0">
                <a:latin typeface="Arial Unicode MS"/>
                <a:cs typeface="Arial Unicode MS"/>
              </a:rPr>
              <a:t> </a:t>
            </a:r>
            <a:r>
              <a:rPr sz="800" spc="-105" dirty="0">
                <a:latin typeface="Arial Unicode MS"/>
                <a:cs typeface="Arial Unicode MS"/>
              </a:rPr>
              <a:t>취급하</a:t>
            </a:r>
            <a:r>
              <a:rPr sz="800" spc="-25" dirty="0">
                <a:latin typeface="Arial Unicode MS"/>
                <a:cs typeface="Arial Unicode MS"/>
              </a:rPr>
              <a:t>는</a:t>
            </a:r>
            <a:r>
              <a:rPr sz="800" spc="-70" dirty="0">
                <a:latin typeface="Arial Unicode MS"/>
                <a:cs typeface="Arial Unicode MS"/>
              </a:rPr>
              <a:t> </a:t>
            </a:r>
            <a:r>
              <a:rPr sz="800" spc="-105" dirty="0">
                <a:latin typeface="Arial Unicode MS"/>
                <a:cs typeface="Arial Unicode MS"/>
              </a:rPr>
              <a:t>공정에</a:t>
            </a:r>
            <a:r>
              <a:rPr sz="800" spc="-25" dirty="0">
                <a:latin typeface="Arial Unicode MS"/>
                <a:cs typeface="Arial Unicode MS"/>
              </a:rPr>
              <a:t>서</a:t>
            </a:r>
            <a:r>
              <a:rPr sz="800" spc="-70" dirty="0">
                <a:latin typeface="Arial Unicode MS"/>
                <a:cs typeface="Arial Unicode MS"/>
              </a:rPr>
              <a:t> </a:t>
            </a:r>
            <a:r>
              <a:rPr sz="800" spc="-105" dirty="0">
                <a:latin typeface="Arial Unicode MS"/>
                <a:cs typeface="Arial Unicode MS"/>
              </a:rPr>
              <a:t>설비결</a:t>
            </a:r>
            <a:r>
              <a:rPr sz="800" spc="-25" dirty="0">
                <a:latin typeface="Arial Unicode MS"/>
                <a:cs typeface="Arial Unicode MS"/>
              </a:rPr>
              <a:t>함</a:t>
            </a:r>
            <a:r>
              <a:rPr sz="800" spc="-70" dirty="0">
                <a:latin typeface="Arial Unicode MS"/>
                <a:cs typeface="Arial Unicode MS"/>
              </a:rPr>
              <a:t> </a:t>
            </a:r>
            <a:r>
              <a:rPr sz="800" spc="-25" dirty="0">
                <a:latin typeface="Arial Unicode MS"/>
                <a:cs typeface="Arial Unicode MS"/>
              </a:rPr>
              <a:t>및</a:t>
            </a:r>
            <a:r>
              <a:rPr sz="800" spc="-70" dirty="0">
                <a:latin typeface="Arial Unicode MS"/>
                <a:cs typeface="Arial Unicode MS"/>
              </a:rPr>
              <a:t> </a:t>
            </a:r>
            <a:r>
              <a:rPr sz="800" spc="-105" dirty="0">
                <a:latin typeface="Arial Unicode MS"/>
                <a:cs typeface="Arial Unicode MS"/>
              </a:rPr>
              <a:t>관리소홀</a:t>
            </a:r>
            <a:r>
              <a:rPr sz="800" spc="-25" dirty="0">
                <a:latin typeface="Arial Unicode MS"/>
                <a:cs typeface="Arial Unicode MS"/>
              </a:rPr>
              <a:t>로</a:t>
            </a:r>
            <a:r>
              <a:rPr sz="800" spc="-70" dirty="0">
                <a:latin typeface="Arial Unicode MS"/>
                <a:cs typeface="Arial Unicode MS"/>
              </a:rPr>
              <a:t> </a:t>
            </a:r>
            <a:r>
              <a:rPr sz="800" spc="-105" dirty="0">
                <a:latin typeface="Arial Unicode MS"/>
                <a:cs typeface="Arial Unicode MS"/>
              </a:rPr>
              <a:t>발생</a:t>
            </a:r>
            <a:r>
              <a:rPr sz="800" spc="-25" dirty="0">
                <a:latin typeface="Arial Unicode MS"/>
                <a:cs typeface="Arial Unicode MS"/>
              </a:rPr>
              <a:t>할</a:t>
            </a:r>
            <a:r>
              <a:rPr sz="800" spc="-70" dirty="0">
                <a:latin typeface="Arial Unicode MS"/>
                <a:cs typeface="Arial Unicode MS"/>
              </a:rPr>
              <a:t> </a:t>
            </a:r>
            <a:r>
              <a:rPr sz="800" spc="-25" dirty="0">
                <a:latin typeface="Arial Unicode MS"/>
                <a:cs typeface="Arial Unicode MS"/>
              </a:rPr>
              <a:t>수</a:t>
            </a:r>
            <a:r>
              <a:rPr sz="800" spc="-70" dirty="0">
                <a:latin typeface="Arial Unicode MS"/>
                <a:cs typeface="Arial Unicode MS"/>
              </a:rPr>
              <a:t> </a:t>
            </a:r>
            <a:r>
              <a:rPr sz="800" spc="-105" dirty="0">
                <a:latin typeface="Arial Unicode MS"/>
                <a:cs typeface="Arial Unicode MS"/>
              </a:rPr>
              <a:t>있</a:t>
            </a:r>
            <a:r>
              <a:rPr sz="800" spc="-25" dirty="0">
                <a:latin typeface="Arial Unicode MS"/>
                <a:cs typeface="Arial Unicode MS"/>
              </a:rPr>
              <a:t>는</a:t>
            </a:r>
            <a:r>
              <a:rPr sz="800" spc="-70" dirty="0">
                <a:latin typeface="Arial Unicode MS"/>
                <a:cs typeface="Arial Unicode MS"/>
              </a:rPr>
              <a:t> </a:t>
            </a:r>
            <a:r>
              <a:rPr sz="800" spc="-105" dirty="0">
                <a:latin typeface="Arial Unicode MS"/>
                <a:cs typeface="Arial Unicode MS"/>
              </a:rPr>
              <a:t>사고</a:t>
            </a:r>
            <a:r>
              <a:rPr sz="800" spc="-25" dirty="0">
                <a:latin typeface="Arial Unicode MS"/>
                <a:cs typeface="Arial Unicode MS"/>
              </a:rPr>
              <a:t>를</a:t>
            </a:r>
            <a:r>
              <a:rPr sz="800" spc="-70" dirty="0">
                <a:latin typeface="Arial Unicode MS"/>
                <a:cs typeface="Arial Unicode MS"/>
              </a:rPr>
              <a:t> </a:t>
            </a:r>
            <a:r>
              <a:rPr sz="800" spc="-90" dirty="0">
                <a:latin typeface="Arial Unicode MS"/>
                <a:cs typeface="Arial Unicode MS"/>
              </a:rPr>
              <a:t>말합니다.</a:t>
            </a:r>
            <a:endParaRPr sz="800" dirty="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tabLst>
                <a:tab pos="3444240" algn="l"/>
              </a:tabLst>
            </a:pPr>
            <a:r>
              <a:rPr sz="3600" spc="-60" baseline="1157" dirty="0">
                <a:latin typeface="Tahoma"/>
                <a:cs typeface="Tahoma"/>
              </a:rPr>
              <a:t>1	</a:t>
            </a:r>
            <a:r>
              <a:rPr sz="2400" spc="-40" dirty="0">
                <a:latin typeface="Tahoma"/>
                <a:cs typeface="Tahoma"/>
              </a:rPr>
              <a:t>6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503" y="2116392"/>
            <a:ext cx="147193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0" dirty="0">
                <a:latin typeface="Arial Unicode MS"/>
                <a:cs typeface="Arial Unicode MS"/>
              </a:rPr>
              <a:t>화학물질</a:t>
            </a:r>
            <a:r>
              <a:rPr sz="900" spc="-45" dirty="0">
                <a:latin typeface="Arial Unicode MS"/>
                <a:cs typeface="Arial Unicode MS"/>
              </a:rPr>
              <a:t>을</a:t>
            </a:r>
            <a:r>
              <a:rPr sz="900" spc="-105" dirty="0">
                <a:latin typeface="Arial Unicode MS"/>
                <a:cs typeface="Arial Unicode MS"/>
              </a:rPr>
              <a:t> </a:t>
            </a:r>
            <a:r>
              <a:rPr sz="900" spc="-150" dirty="0">
                <a:latin typeface="Arial Unicode MS"/>
                <a:cs typeface="Arial Unicode MS"/>
              </a:rPr>
              <a:t>취급하</a:t>
            </a:r>
            <a:r>
              <a:rPr sz="900" spc="-45" dirty="0">
                <a:latin typeface="Arial Unicode MS"/>
                <a:cs typeface="Arial Unicode MS"/>
              </a:rPr>
              <a:t>기</a:t>
            </a:r>
            <a:r>
              <a:rPr sz="900" spc="-105" dirty="0">
                <a:latin typeface="Arial Unicode MS"/>
                <a:cs typeface="Arial Unicode MS"/>
              </a:rPr>
              <a:t> </a:t>
            </a:r>
            <a:r>
              <a:rPr sz="900" spc="-150" dirty="0">
                <a:latin typeface="Arial Unicode MS"/>
                <a:cs typeface="Arial Unicode MS"/>
              </a:rPr>
              <a:t>전</a:t>
            </a:r>
            <a:r>
              <a:rPr sz="900" spc="-45" dirty="0">
                <a:latin typeface="Arial Unicode MS"/>
                <a:cs typeface="Arial Unicode MS"/>
              </a:rPr>
              <a:t>에</a:t>
            </a:r>
            <a:r>
              <a:rPr sz="900" spc="-105" dirty="0">
                <a:latin typeface="Arial Unicode MS"/>
                <a:cs typeface="Arial Unicode MS"/>
              </a:rPr>
              <a:t> </a:t>
            </a:r>
            <a:r>
              <a:rPr sz="900" spc="-150" dirty="0">
                <a:latin typeface="Arial Unicode MS"/>
                <a:cs typeface="Arial Unicode MS"/>
              </a:rPr>
              <a:t>반드시</a:t>
            </a:r>
            <a:endParaRPr sz="9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55" dirty="0">
                <a:latin typeface="Arial Unicode MS"/>
                <a:cs typeface="Arial Unicode MS"/>
              </a:rPr>
              <a:t>물질안전</a:t>
            </a:r>
            <a:r>
              <a:rPr sz="900" spc="-30" dirty="0">
                <a:latin typeface="Arial Unicode MS"/>
                <a:cs typeface="Arial Unicode MS"/>
              </a:rPr>
              <a:t>보건자료(</a:t>
            </a:r>
            <a:r>
              <a:rPr sz="900" spc="70" dirty="0">
                <a:latin typeface="Arial Unicode MS"/>
                <a:cs typeface="Arial Unicode MS"/>
              </a:rPr>
              <a:t>MSDS</a:t>
            </a:r>
            <a:r>
              <a:rPr sz="900" spc="25" dirty="0">
                <a:latin typeface="Arial Unicode MS"/>
                <a:cs typeface="Arial Unicode MS"/>
              </a:rPr>
              <a:t>)의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503" y="2444681"/>
            <a:ext cx="1480820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5" dirty="0">
                <a:latin typeface="Arial Unicode MS"/>
                <a:cs typeface="Arial Unicode MS"/>
              </a:rPr>
              <a:t>유해성</a:t>
            </a:r>
            <a:r>
              <a:rPr sz="900" spc="655" dirty="0">
                <a:latin typeface="Arial Unicode MS"/>
                <a:cs typeface="Arial Unicode MS"/>
              </a:rPr>
              <a:t>·</a:t>
            </a:r>
            <a:r>
              <a:rPr sz="900" spc="5" dirty="0">
                <a:latin typeface="Arial Unicode MS"/>
                <a:cs typeface="Arial Unicode MS"/>
              </a:rPr>
              <a:t>위험성</a:t>
            </a:r>
            <a:r>
              <a:rPr sz="900" spc="-55" dirty="0">
                <a:latin typeface="Arial Unicode MS"/>
                <a:cs typeface="Arial Unicode MS"/>
              </a:rPr>
              <a:t>을</a:t>
            </a:r>
            <a:r>
              <a:rPr sz="900" dirty="0">
                <a:latin typeface="Arial Unicode MS"/>
                <a:cs typeface="Arial Unicode MS"/>
              </a:rPr>
              <a:t> </a:t>
            </a:r>
            <a:r>
              <a:rPr sz="900" spc="80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Arial Unicode MS"/>
                <a:cs typeface="Arial Unicode MS"/>
              </a:rPr>
              <a:t>숙지하고</a:t>
            </a:r>
            <a:r>
              <a:rPr sz="900" spc="50" dirty="0">
                <a:latin typeface="Arial Unicode MS"/>
                <a:cs typeface="Arial Unicode MS"/>
              </a:rPr>
              <a:t> </a:t>
            </a:r>
            <a:r>
              <a:rPr sz="900" spc="-30" dirty="0">
                <a:latin typeface="Arial Unicode MS"/>
                <a:cs typeface="Arial Unicode MS"/>
              </a:rPr>
              <a:t>적절</a:t>
            </a:r>
            <a:r>
              <a:rPr sz="900" spc="-55" dirty="0">
                <a:latin typeface="Arial Unicode MS"/>
                <a:cs typeface="Arial Unicode MS"/>
              </a:rPr>
              <a:t>한</a:t>
            </a:r>
            <a:r>
              <a:rPr sz="900" dirty="0">
                <a:latin typeface="Arial Unicode MS"/>
                <a:cs typeface="Arial Unicode MS"/>
              </a:rPr>
              <a:t>  </a:t>
            </a:r>
            <a:r>
              <a:rPr sz="900" spc="-30" dirty="0">
                <a:latin typeface="Arial Unicode MS"/>
                <a:cs typeface="Arial Unicode MS"/>
              </a:rPr>
              <a:t>보호구</a:t>
            </a:r>
            <a:r>
              <a:rPr sz="900" spc="-55" dirty="0">
                <a:latin typeface="Arial Unicode MS"/>
                <a:cs typeface="Arial Unicode MS"/>
              </a:rPr>
              <a:t>를</a:t>
            </a:r>
            <a:r>
              <a:rPr sz="900" dirty="0">
                <a:latin typeface="Arial Unicode MS"/>
                <a:cs typeface="Arial Unicode MS"/>
              </a:rPr>
              <a:t>  </a:t>
            </a:r>
            <a:r>
              <a:rPr sz="900" spc="-30" dirty="0">
                <a:latin typeface="Arial Unicode MS"/>
                <a:cs typeface="Arial Unicode MS"/>
              </a:rPr>
              <a:t>착용하여야</a:t>
            </a:r>
            <a:r>
              <a:rPr sz="900" spc="10" dirty="0">
                <a:latin typeface="Arial Unicode MS"/>
                <a:cs typeface="Arial Unicode MS"/>
              </a:rPr>
              <a:t> </a:t>
            </a:r>
            <a:r>
              <a:rPr sz="900" spc="-125" dirty="0"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503" y="3716921"/>
            <a:ext cx="1479550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400"/>
              </a:lnSpc>
            </a:pPr>
            <a:r>
              <a:rPr sz="900" spc="-120" dirty="0">
                <a:latin typeface="Arial Unicode MS"/>
                <a:cs typeface="Arial Unicode MS"/>
              </a:rPr>
              <a:t>화학물질</a:t>
            </a:r>
            <a:r>
              <a:rPr sz="900" spc="-55" dirty="0">
                <a:latin typeface="Arial Unicode MS"/>
                <a:cs typeface="Arial Unicode MS"/>
              </a:rPr>
              <a:t>은</a:t>
            </a:r>
            <a:r>
              <a:rPr sz="900" spc="70" dirty="0">
                <a:latin typeface="Arial Unicode MS"/>
                <a:cs typeface="Arial Unicode MS"/>
              </a:rPr>
              <a:t> </a:t>
            </a:r>
            <a:r>
              <a:rPr sz="900" spc="-120" dirty="0">
                <a:latin typeface="Arial Unicode MS"/>
                <a:cs typeface="Arial Unicode MS"/>
              </a:rPr>
              <a:t>물질</a:t>
            </a:r>
            <a:r>
              <a:rPr sz="900" spc="-55" dirty="0">
                <a:latin typeface="Arial Unicode MS"/>
                <a:cs typeface="Arial Unicode MS"/>
              </a:rPr>
              <a:t>의</a:t>
            </a:r>
            <a:r>
              <a:rPr sz="900" spc="70" dirty="0">
                <a:latin typeface="Arial Unicode MS"/>
                <a:cs typeface="Arial Unicode MS"/>
              </a:rPr>
              <a:t> </a:t>
            </a:r>
            <a:r>
              <a:rPr sz="900" spc="-120" dirty="0">
                <a:latin typeface="Arial Unicode MS"/>
                <a:cs typeface="Arial Unicode MS"/>
              </a:rPr>
              <a:t>특성</a:t>
            </a:r>
            <a:r>
              <a:rPr sz="900" spc="-55" dirty="0">
                <a:latin typeface="Arial Unicode MS"/>
                <a:cs typeface="Arial Unicode MS"/>
              </a:rPr>
              <a:t>에</a:t>
            </a:r>
            <a:r>
              <a:rPr sz="900" spc="70" dirty="0">
                <a:latin typeface="Arial Unicode MS"/>
                <a:cs typeface="Arial Unicode MS"/>
              </a:rPr>
              <a:t> </a:t>
            </a:r>
            <a:r>
              <a:rPr sz="900" spc="-120" dirty="0">
                <a:latin typeface="Arial Unicode MS"/>
                <a:cs typeface="Arial Unicode MS"/>
              </a:rPr>
              <a:t>따라</a:t>
            </a:r>
            <a:r>
              <a:rPr sz="900" spc="-80" dirty="0">
                <a:latin typeface="Arial Unicode MS"/>
                <a:cs typeface="Arial Unicode MS"/>
              </a:rPr>
              <a:t> </a:t>
            </a:r>
            <a:r>
              <a:rPr sz="900" dirty="0">
                <a:latin typeface="Arial Unicode MS"/>
                <a:cs typeface="Arial Unicode MS"/>
              </a:rPr>
              <a:t>구분하</a:t>
            </a:r>
            <a:r>
              <a:rPr sz="900" spc="-55" dirty="0">
                <a:latin typeface="Arial Unicode MS"/>
                <a:cs typeface="Arial Unicode MS"/>
              </a:rPr>
              <a:t>여</a:t>
            </a:r>
            <a:r>
              <a:rPr sz="900" dirty="0">
                <a:latin typeface="Arial Unicode MS"/>
                <a:cs typeface="Arial Unicode MS"/>
              </a:rPr>
              <a:t> </a:t>
            </a:r>
            <a:r>
              <a:rPr sz="900" spc="60" dirty="0">
                <a:latin typeface="Arial Unicode MS"/>
                <a:cs typeface="Arial Unicode MS"/>
              </a:rPr>
              <a:t> </a:t>
            </a:r>
            <a:r>
              <a:rPr sz="900" dirty="0">
                <a:latin typeface="Arial Unicode MS"/>
                <a:cs typeface="Arial Unicode MS"/>
              </a:rPr>
              <a:t>작업</a:t>
            </a:r>
            <a:r>
              <a:rPr sz="900" spc="-55" dirty="0">
                <a:latin typeface="Arial Unicode MS"/>
                <a:cs typeface="Arial Unicode MS"/>
              </a:rPr>
              <a:t>장</a:t>
            </a:r>
            <a:r>
              <a:rPr sz="900" dirty="0">
                <a:latin typeface="Arial Unicode MS"/>
                <a:cs typeface="Arial Unicode MS"/>
              </a:rPr>
              <a:t> </a:t>
            </a:r>
            <a:r>
              <a:rPr sz="900" spc="60" dirty="0">
                <a:latin typeface="Arial Unicode MS"/>
                <a:cs typeface="Arial Unicode MS"/>
              </a:rPr>
              <a:t> </a:t>
            </a:r>
            <a:r>
              <a:rPr sz="900" spc="-55" dirty="0">
                <a:latin typeface="Arial Unicode MS"/>
                <a:cs typeface="Arial Unicode MS"/>
              </a:rPr>
              <a:t>내</a:t>
            </a:r>
            <a:r>
              <a:rPr sz="900" dirty="0">
                <a:latin typeface="Arial Unicode MS"/>
                <a:cs typeface="Arial Unicode MS"/>
              </a:rPr>
              <a:t> </a:t>
            </a:r>
            <a:r>
              <a:rPr sz="900" spc="60" dirty="0">
                <a:latin typeface="Arial Unicode MS"/>
                <a:cs typeface="Arial Unicode MS"/>
              </a:rPr>
              <a:t> </a:t>
            </a:r>
            <a:r>
              <a:rPr sz="900" dirty="0">
                <a:latin typeface="Arial Unicode MS"/>
                <a:cs typeface="Arial Unicode MS"/>
              </a:rPr>
              <a:t>보관을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503" y="4047121"/>
            <a:ext cx="1465580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14" dirty="0">
                <a:latin typeface="Arial Unicode MS"/>
                <a:cs typeface="Arial Unicode MS"/>
              </a:rPr>
              <a:t>최소화하</a:t>
            </a:r>
            <a:r>
              <a:rPr sz="900" spc="-55" dirty="0">
                <a:latin typeface="Arial Unicode MS"/>
                <a:cs typeface="Arial Unicode MS"/>
              </a:rPr>
              <a:t>고</a:t>
            </a:r>
            <a:r>
              <a:rPr sz="900" spc="80" dirty="0">
                <a:latin typeface="Arial Unicode MS"/>
                <a:cs typeface="Arial Unicode MS"/>
              </a:rPr>
              <a:t> </a:t>
            </a:r>
            <a:r>
              <a:rPr sz="900" spc="20" dirty="0">
                <a:latin typeface="Arial Unicode MS"/>
                <a:cs typeface="Arial Unicode MS"/>
              </a:rPr>
              <a:t>MSD</a:t>
            </a:r>
            <a:r>
              <a:rPr sz="900" spc="70" dirty="0">
                <a:latin typeface="Arial Unicode MS"/>
                <a:cs typeface="Arial Unicode MS"/>
              </a:rPr>
              <a:t>S</a:t>
            </a:r>
            <a:r>
              <a:rPr sz="900" spc="80" dirty="0">
                <a:latin typeface="Arial Unicode MS"/>
                <a:cs typeface="Arial Unicode MS"/>
              </a:rPr>
              <a:t> </a:t>
            </a:r>
            <a:r>
              <a:rPr sz="900" spc="-114" dirty="0">
                <a:latin typeface="Arial Unicode MS"/>
                <a:cs typeface="Arial Unicode MS"/>
              </a:rPr>
              <a:t>게시</a:t>
            </a:r>
            <a:r>
              <a:rPr sz="900" spc="535" dirty="0">
                <a:latin typeface="Arial Unicode MS"/>
                <a:cs typeface="Arial Unicode MS"/>
              </a:rPr>
              <a:t>·</a:t>
            </a:r>
            <a:r>
              <a:rPr sz="900" spc="-114" dirty="0">
                <a:latin typeface="Arial Unicode MS"/>
                <a:cs typeface="Arial Unicode MS"/>
              </a:rPr>
              <a:t>경고</a:t>
            </a:r>
            <a:r>
              <a:rPr sz="900" spc="-75" dirty="0">
                <a:latin typeface="Arial Unicode MS"/>
                <a:cs typeface="Arial Unicode MS"/>
              </a:rPr>
              <a:t> </a:t>
            </a:r>
            <a:r>
              <a:rPr sz="900" spc="-120" dirty="0">
                <a:latin typeface="Arial Unicode MS"/>
                <a:cs typeface="Arial Unicode MS"/>
              </a:rPr>
              <a:t>표지</a:t>
            </a:r>
            <a:r>
              <a:rPr sz="900" spc="-55" dirty="0">
                <a:latin typeface="Arial Unicode MS"/>
                <a:cs typeface="Arial Unicode MS"/>
              </a:rPr>
              <a:t>를</a:t>
            </a:r>
            <a:r>
              <a:rPr sz="900" spc="70" dirty="0">
                <a:latin typeface="Arial Unicode MS"/>
                <a:cs typeface="Arial Unicode MS"/>
              </a:rPr>
              <a:t> </a:t>
            </a:r>
            <a:r>
              <a:rPr sz="900" spc="-120" dirty="0">
                <a:latin typeface="Arial Unicode MS"/>
                <a:cs typeface="Arial Unicode MS"/>
              </a:rPr>
              <a:t>부착하</a:t>
            </a:r>
            <a:r>
              <a:rPr sz="900" spc="-55" dirty="0">
                <a:latin typeface="Arial Unicode MS"/>
                <a:cs typeface="Arial Unicode MS"/>
              </a:rPr>
              <a:t>여</a:t>
            </a:r>
            <a:r>
              <a:rPr sz="900" spc="70" dirty="0">
                <a:latin typeface="Arial Unicode MS"/>
                <a:cs typeface="Arial Unicode MS"/>
              </a:rPr>
              <a:t> </a:t>
            </a:r>
            <a:r>
              <a:rPr sz="900" spc="-120" dirty="0">
                <a:latin typeface="Arial Unicode MS"/>
                <a:cs typeface="Arial Unicode MS"/>
              </a:rPr>
              <a:t>안전</a:t>
            </a:r>
            <a:r>
              <a:rPr sz="900" spc="-55" dirty="0">
                <a:latin typeface="Arial Unicode MS"/>
                <a:cs typeface="Arial Unicode MS"/>
              </a:rPr>
              <a:t>한</a:t>
            </a:r>
            <a:r>
              <a:rPr sz="900" spc="70" dirty="0">
                <a:latin typeface="Arial Unicode MS"/>
                <a:cs typeface="Arial Unicode MS"/>
              </a:rPr>
              <a:t> </a:t>
            </a:r>
            <a:r>
              <a:rPr sz="900" spc="-120" dirty="0">
                <a:latin typeface="Arial Unicode MS"/>
                <a:cs typeface="Arial Unicode MS"/>
              </a:rPr>
              <a:t>장소에</a:t>
            </a:r>
            <a:r>
              <a:rPr sz="900" spc="-80" dirty="0">
                <a:latin typeface="Arial Unicode MS"/>
                <a:cs typeface="Arial Unicode MS"/>
              </a:rPr>
              <a:t> </a:t>
            </a:r>
            <a:r>
              <a:rPr sz="900" spc="-160" dirty="0">
                <a:latin typeface="Arial Unicode MS"/>
                <a:cs typeface="Arial Unicode MS"/>
              </a:rPr>
              <a:t>보관하여</a:t>
            </a:r>
            <a:r>
              <a:rPr sz="900" spc="-55" dirty="0">
                <a:latin typeface="Arial Unicode MS"/>
                <a:cs typeface="Arial Unicode MS"/>
              </a:rPr>
              <a:t>야</a:t>
            </a:r>
            <a:r>
              <a:rPr sz="900" spc="-114" dirty="0">
                <a:latin typeface="Arial Unicode MS"/>
                <a:cs typeface="Arial Unicode MS"/>
              </a:rPr>
              <a:t> </a:t>
            </a:r>
            <a:r>
              <a:rPr sz="900" spc="-135" dirty="0"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503" y="5301182"/>
            <a:ext cx="14725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화학설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비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정비</a:t>
            </a:r>
            <a:r>
              <a:rPr sz="900" spc="585" dirty="0">
                <a:solidFill>
                  <a:srgbClr val="231F20"/>
                </a:solidFill>
                <a:latin typeface="Arial Unicode MS"/>
                <a:cs typeface="Arial Unicode MS"/>
              </a:rPr>
              <a:t>·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보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작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endParaRPr sz="9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안전작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업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허가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서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발행</a:t>
            </a:r>
            <a:r>
              <a:rPr sz="900" spc="-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관리감독자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503" y="5631382"/>
            <a:ext cx="146812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400"/>
              </a:lnSpc>
            </a:pP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배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치</a:t>
            </a:r>
            <a:r>
              <a:rPr sz="900" spc="1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위험요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관리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강화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하여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2503" y="6866479"/>
            <a:ext cx="147256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400"/>
              </a:lnSpc>
            </a:pP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안전밸브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파열판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Arial Unicode MS"/>
                <a:cs typeface="Arial Unicode MS"/>
              </a:rPr>
              <a:t>역화방지기,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긴급차단밸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브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적절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안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2503" y="7196679"/>
            <a:ext cx="145859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400"/>
              </a:lnSpc>
            </a:pP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장치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설치하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고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정상작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동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여부를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 정기적으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로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확인하여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2503" y="8461572"/>
            <a:ext cx="146558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위험물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취급하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공정에서는</a:t>
            </a:r>
            <a:endParaRPr sz="9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불꽃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스파크</a:t>
            </a:r>
            <a:r>
              <a:rPr sz="900" spc="-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정전기</a:t>
            </a:r>
            <a:r>
              <a:rPr sz="900" spc="-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충격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마찰,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2502" y="8789861"/>
            <a:ext cx="146621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400"/>
              </a:lnSpc>
            </a:pP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흡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연</a:t>
            </a:r>
            <a:r>
              <a:rPr sz="900" spc="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spc="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화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재</a:t>
            </a:r>
            <a:r>
              <a:rPr sz="900" spc="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원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z="900" spc="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발생하지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않도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관리하여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9299" y="2114481"/>
            <a:ext cx="1472565" cy="31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400"/>
              </a:lnSpc>
            </a:pPr>
            <a:r>
              <a:rPr sz="900" spc="-85" dirty="0">
                <a:latin typeface="Arial Unicode MS"/>
                <a:cs typeface="Arial Unicode MS"/>
              </a:rPr>
              <a:t>화기작</a:t>
            </a:r>
            <a:r>
              <a:rPr sz="900" spc="-65" dirty="0">
                <a:latin typeface="Arial Unicode MS"/>
                <a:cs typeface="Arial Unicode MS"/>
              </a:rPr>
              <a:t>업</a:t>
            </a:r>
            <a:r>
              <a:rPr sz="900" dirty="0">
                <a:latin typeface="Arial Unicode MS"/>
                <a:cs typeface="Arial Unicode MS"/>
              </a:rPr>
              <a:t> </a:t>
            </a:r>
            <a:r>
              <a:rPr sz="900" spc="-100" dirty="0">
                <a:latin typeface="Arial Unicode MS"/>
                <a:cs typeface="Arial Unicode MS"/>
              </a:rPr>
              <a:t> </a:t>
            </a:r>
            <a:r>
              <a:rPr sz="900" spc="-85" dirty="0">
                <a:latin typeface="Arial Unicode MS"/>
                <a:cs typeface="Arial Unicode MS"/>
              </a:rPr>
              <a:t>시에</a:t>
            </a:r>
            <a:r>
              <a:rPr sz="900" spc="-65" dirty="0">
                <a:latin typeface="Arial Unicode MS"/>
                <a:cs typeface="Arial Unicode MS"/>
              </a:rPr>
              <a:t>는</a:t>
            </a:r>
            <a:r>
              <a:rPr sz="900" dirty="0">
                <a:latin typeface="Arial Unicode MS"/>
                <a:cs typeface="Arial Unicode MS"/>
              </a:rPr>
              <a:t> </a:t>
            </a:r>
            <a:r>
              <a:rPr sz="900" spc="-100" dirty="0">
                <a:latin typeface="Arial Unicode MS"/>
                <a:cs typeface="Arial Unicode MS"/>
              </a:rPr>
              <a:t> </a:t>
            </a:r>
            <a:r>
              <a:rPr sz="900" spc="-85" dirty="0">
                <a:latin typeface="Arial Unicode MS"/>
                <a:cs typeface="Arial Unicode MS"/>
              </a:rPr>
              <a:t>인화</a:t>
            </a:r>
            <a:r>
              <a:rPr sz="900" spc="-65" dirty="0">
                <a:latin typeface="Arial Unicode MS"/>
                <a:cs typeface="Arial Unicode MS"/>
              </a:rPr>
              <a:t>성</a:t>
            </a:r>
            <a:r>
              <a:rPr sz="900" dirty="0">
                <a:latin typeface="Arial Unicode MS"/>
                <a:cs typeface="Arial Unicode MS"/>
              </a:rPr>
              <a:t> </a:t>
            </a:r>
            <a:r>
              <a:rPr sz="900" spc="-100" dirty="0">
                <a:latin typeface="Arial Unicode MS"/>
                <a:cs typeface="Arial Unicode MS"/>
              </a:rPr>
              <a:t> </a:t>
            </a:r>
            <a:r>
              <a:rPr sz="900" spc="-45" dirty="0">
                <a:latin typeface="Arial Unicode MS"/>
                <a:cs typeface="Arial Unicode MS"/>
              </a:rPr>
              <a:t>가스,</a:t>
            </a:r>
            <a:r>
              <a:rPr sz="900" spc="-30" dirty="0">
                <a:latin typeface="Arial Unicode MS"/>
                <a:cs typeface="Arial Unicode MS"/>
              </a:rPr>
              <a:t> </a:t>
            </a:r>
            <a:r>
              <a:rPr sz="900" spc="-95" dirty="0">
                <a:latin typeface="Arial Unicode MS"/>
                <a:cs typeface="Arial Unicode MS"/>
              </a:rPr>
              <a:t>가연</a:t>
            </a:r>
            <a:r>
              <a:rPr sz="900" spc="-65" dirty="0">
                <a:latin typeface="Arial Unicode MS"/>
                <a:cs typeface="Arial Unicode MS"/>
              </a:rPr>
              <a:t>성</a:t>
            </a:r>
            <a:r>
              <a:rPr sz="900" dirty="0">
                <a:latin typeface="Arial Unicode MS"/>
                <a:cs typeface="Arial Unicode MS"/>
              </a:rPr>
              <a:t> </a:t>
            </a:r>
            <a:r>
              <a:rPr sz="900" spc="-114" dirty="0">
                <a:latin typeface="Arial Unicode MS"/>
                <a:cs typeface="Arial Unicode MS"/>
              </a:rPr>
              <a:t> </a:t>
            </a:r>
            <a:r>
              <a:rPr sz="900" spc="-95" dirty="0">
                <a:latin typeface="Arial Unicode MS"/>
                <a:cs typeface="Arial Unicode MS"/>
              </a:rPr>
              <a:t>물</a:t>
            </a:r>
            <a:r>
              <a:rPr sz="900" spc="-65" dirty="0">
                <a:latin typeface="Arial Unicode MS"/>
                <a:cs typeface="Arial Unicode MS"/>
              </a:rPr>
              <a:t>질</a:t>
            </a:r>
            <a:r>
              <a:rPr sz="900" dirty="0">
                <a:latin typeface="Arial Unicode MS"/>
                <a:cs typeface="Arial Unicode MS"/>
              </a:rPr>
              <a:t> </a:t>
            </a:r>
            <a:r>
              <a:rPr sz="900" spc="-114" dirty="0">
                <a:latin typeface="Arial Unicode MS"/>
                <a:cs typeface="Arial Unicode MS"/>
              </a:rPr>
              <a:t> </a:t>
            </a:r>
            <a:r>
              <a:rPr sz="900" spc="-65" dirty="0">
                <a:latin typeface="Arial Unicode MS"/>
                <a:cs typeface="Arial Unicode MS"/>
              </a:rPr>
              <a:t>등</a:t>
            </a:r>
            <a:r>
              <a:rPr sz="900" dirty="0">
                <a:latin typeface="Arial Unicode MS"/>
                <a:cs typeface="Arial Unicode MS"/>
              </a:rPr>
              <a:t> </a:t>
            </a:r>
            <a:r>
              <a:rPr sz="900" spc="-114" dirty="0">
                <a:latin typeface="Arial Unicode MS"/>
                <a:cs typeface="Arial Unicode MS"/>
              </a:rPr>
              <a:t> </a:t>
            </a:r>
            <a:r>
              <a:rPr sz="900" spc="-95" dirty="0">
                <a:latin typeface="Arial Unicode MS"/>
                <a:cs typeface="Arial Unicode MS"/>
              </a:rPr>
              <a:t>위험물</a:t>
            </a:r>
            <a:r>
              <a:rPr sz="900" spc="-65" dirty="0">
                <a:latin typeface="Arial Unicode MS"/>
                <a:cs typeface="Arial Unicode MS"/>
              </a:rPr>
              <a:t>을</a:t>
            </a:r>
            <a:r>
              <a:rPr sz="900" dirty="0">
                <a:latin typeface="Arial Unicode MS"/>
                <a:cs typeface="Arial Unicode MS"/>
              </a:rPr>
              <a:t> </a:t>
            </a:r>
            <a:r>
              <a:rPr sz="900" spc="-114" dirty="0">
                <a:latin typeface="Arial Unicode MS"/>
                <a:cs typeface="Arial Unicode MS"/>
              </a:rPr>
              <a:t> </a:t>
            </a:r>
            <a:r>
              <a:rPr sz="900" spc="-95" dirty="0">
                <a:latin typeface="Arial Unicode MS"/>
                <a:cs typeface="Arial Unicode MS"/>
              </a:rPr>
              <a:t>제</a:t>
            </a:r>
            <a:r>
              <a:rPr sz="900" spc="-65" dirty="0">
                <a:latin typeface="Arial Unicode MS"/>
                <a:cs typeface="Arial Unicode MS"/>
              </a:rPr>
              <a:t>거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9299" y="2444681"/>
            <a:ext cx="1472565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65" dirty="0">
                <a:latin typeface="Arial Unicode MS"/>
                <a:cs typeface="Arial Unicode MS"/>
              </a:rPr>
              <a:t>(확</a:t>
            </a:r>
            <a:r>
              <a:rPr sz="900" spc="-10" dirty="0">
                <a:latin typeface="Arial Unicode MS"/>
                <a:cs typeface="Arial Unicode MS"/>
              </a:rPr>
              <a:t>인</a:t>
            </a:r>
            <a:r>
              <a:rPr sz="900" spc="90" dirty="0">
                <a:latin typeface="Arial Unicode MS"/>
                <a:cs typeface="Arial Unicode MS"/>
              </a:rPr>
              <a:t> </a:t>
            </a:r>
            <a:r>
              <a:rPr sz="900" spc="-85" dirty="0">
                <a:latin typeface="Arial Unicode MS"/>
                <a:cs typeface="Arial Unicode MS"/>
              </a:rPr>
              <a:t>포함)하</a:t>
            </a:r>
            <a:r>
              <a:rPr sz="900" spc="-40" dirty="0">
                <a:latin typeface="Arial Unicode MS"/>
                <a:cs typeface="Arial Unicode MS"/>
              </a:rPr>
              <a:t>고</a:t>
            </a:r>
            <a:r>
              <a:rPr sz="900" spc="90" dirty="0">
                <a:latin typeface="Arial Unicode MS"/>
                <a:cs typeface="Arial Unicode MS"/>
              </a:rPr>
              <a:t> </a:t>
            </a:r>
            <a:r>
              <a:rPr sz="900" spc="-120" dirty="0">
                <a:latin typeface="Arial Unicode MS"/>
                <a:cs typeface="Arial Unicode MS"/>
              </a:rPr>
              <a:t>용접불</a:t>
            </a:r>
            <a:r>
              <a:rPr sz="900" spc="-65" dirty="0">
                <a:latin typeface="Arial Unicode MS"/>
                <a:cs typeface="Arial Unicode MS"/>
              </a:rPr>
              <a:t>티</a:t>
            </a:r>
            <a:r>
              <a:rPr sz="900" spc="90" dirty="0">
                <a:latin typeface="Arial Unicode MS"/>
                <a:cs typeface="Arial Unicode MS"/>
              </a:rPr>
              <a:t> </a:t>
            </a:r>
            <a:r>
              <a:rPr sz="900" spc="-120" dirty="0">
                <a:latin typeface="Arial Unicode MS"/>
                <a:cs typeface="Arial Unicode MS"/>
              </a:rPr>
              <a:t>비산</a:t>
            </a:r>
            <a:r>
              <a:rPr sz="900" spc="-75" dirty="0">
                <a:latin typeface="Arial Unicode MS"/>
                <a:cs typeface="Arial Unicode MS"/>
              </a:rPr>
              <a:t> </a:t>
            </a:r>
            <a:r>
              <a:rPr sz="900" spc="-140" dirty="0">
                <a:latin typeface="Arial Unicode MS"/>
                <a:cs typeface="Arial Unicode MS"/>
              </a:rPr>
              <a:t>방</a:t>
            </a:r>
            <a:r>
              <a:rPr sz="900" spc="-65" dirty="0">
                <a:latin typeface="Arial Unicode MS"/>
                <a:cs typeface="Arial Unicode MS"/>
              </a:rPr>
              <a:t>지</a:t>
            </a:r>
            <a:r>
              <a:rPr sz="900" spc="50" dirty="0">
                <a:latin typeface="Arial Unicode MS"/>
                <a:cs typeface="Arial Unicode MS"/>
              </a:rPr>
              <a:t> </a:t>
            </a:r>
            <a:r>
              <a:rPr sz="900" spc="-140" dirty="0">
                <a:latin typeface="Arial Unicode MS"/>
                <a:cs typeface="Arial Unicode MS"/>
              </a:rPr>
              <a:t>덮</a:t>
            </a:r>
            <a:r>
              <a:rPr sz="900" spc="-65" dirty="0">
                <a:latin typeface="Arial Unicode MS"/>
                <a:cs typeface="Arial Unicode MS"/>
              </a:rPr>
              <a:t>개</a:t>
            </a:r>
            <a:r>
              <a:rPr sz="900" spc="50" dirty="0">
                <a:latin typeface="Arial Unicode MS"/>
                <a:cs typeface="Arial Unicode MS"/>
              </a:rPr>
              <a:t> </a:t>
            </a:r>
            <a:r>
              <a:rPr sz="900" spc="-105" dirty="0">
                <a:latin typeface="Arial Unicode MS"/>
                <a:cs typeface="Arial Unicode MS"/>
              </a:rPr>
              <a:t>설치</a:t>
            </a:r>
            <a:r>
              <a:rPr sz="900" spc="-10" dirty="0">
                <a:latin typeface="Arial Unicode MS"/>
                <a:cs typeface="Arial Unicode MS"/>
              </a:rPr>
              <a:t>,</a:t>
            </a:r>
            <a:r>
              <a:rPr sz="900" spc="50" dirty="0">
                <a:latin typeface="Arial Unicode MS"/>
                <a:cs typeface="Arial Unicode MS"/>
              </a:rPr>
              <a:t> </a:t>
            </a:r>
            <a:r>
              <a:rPr sz="900" spc="-140" dirty="0">
                <a:latin typeface="Arial Unicode MS"/>
                <a:cs typeface="Arial Unicode MS"/>
              </a:rPr>
              <a:t>소화</a:t>
            </a:r>
            <a:r>
              <a:rPr sz="900" spc="-65" dirty="0">
                <a:latin typeface="Arial Unicode MS"/>
                <a:cs typeface="Arial Unicode MS"/>
              </a:rPr>
              <a:t>기</a:t>
            </a:r>
            <a:r>
              <a:rPr sz="900" spc="50" dirty="0">
                <a:latin typeface="Arial Unicode MS"/>
                <a:cs typeface="Arial Unicode MS"/>
              </a:rPr>
              <a:t> </a:t>
            </a:r>
            <a:r>
              <a:rPr sz="900" spc="-140" dirty="0">
                <a:latin typeface="Arial Unicode MS"/>
                <a:cs typeface="Arial Unicode MS"/>
              </a:rPr>
              <a:t>비</a:t>
            </a:r>
            <a:r>
              <a:rPr sz="900" spc="-65" dirty="0">
                <a:latin typeface="Arial Unicode MS"/>
                <a:cs typeface="Arial Unicode MS"/>
              </a:rPr>
              <a:t>치</a:t>
            </a:r>
            <a:r>
              <a:rPr sz="900" spc="50" dirty="0">
                <a:latin typeface="Arial Unicode MS"/>
                <a:cs typeface="Arial Unicode MS"/>
              </a:rPr>
              <a:t> </a:t>
            </a:r>
            <a:r>
              <a:rPr sz="900" spc="-45" dirty="0">
                <a:latin typeface="Arial Unicode MS"/>
                <a:cs typeface="Arial Unicode MS"/>
              </a:rPr>
              <a:t>등 </a:t>
            </a:r>
            <a:r>
              <a:rPr sz="900" spc="-175" dirty="0">
                <a:latin typeface="Arial Unicode MS"/>
                <a:cs typeface="Arial Unicode MS"/>
              </a:rPr>
              <a:t>안전조치</a:t>
            </a:r>
            <a:r>
              <a:rPr sz="900" spc="-65" dirty="0">
                <a:latin typeface="Arial Unicode MS"/>
                <a:cs typeface="Arial Unicode MS"/>
              </a:rPr>
              <a:t>를</a:t>
            </a:r>
            <a:r>
              <a:rPr sz="900" spc="-135" dirty="0">
                <a:latin typeface="Arial Unicode MS"/>
                <a:cs typeface="Arial Unicode MS"/>
              </a:rPr>
              <a:t> </a:t>
            </a:r>
            <a:r>
              <a:rPr sz="900" spc="-175" dirty="0">
                <a:latin typeface="Arial Unicode MS"/>
                <a:cs typeface="Arial Unicode MS"/>
              </a:rPr>
              <a:t>하여</a:t>
            </a:r>
            <a:r>
              <a:rPr sz="900" spc="-65" dirty="0">
                <a:latin typeface="Arial Unicode MS"/>
                <a:cs typeface="Arial Unicode MS"/>
              </a:rPr>
              <a:t>야</a:t>
            </a:r>
            <a:r>
              <a:rPr sz="900" spc="-135" dirty="0">
                <a:latin typeface="Arial Unicode MS"/>
                <a:cs typeface="Arial Unicode MS"/>
              </a:rPr>
              <a:t> </a:t>
            </a:r>
            <a:r>
              <a:rPr sz="900" spc="-150" dirty="0"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19299" y="3716921"/>
            <a:ext cx="1536065" cy="31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400"/>
              </a:lnSpc>
            </a:pPr>
            <a:r>
              <a:rPr sz="900" spc="-90" dirty="0">
                <a:latin typeface="Arial Unicode MS"/>
                <a:cs typeface="Arial Unicode MS"/>
              </a:rPr>
              <a:t>인화</a:t>
            </a:r>
            <a:r>
              <a:rPr sz="900" spc="-75" dirty="0">
                <a:latin typeface="Arial Unicode MS"/>
                <a:cs typeface="Arial Unicode MS"/>
              </a:rPr>
              <a:t>성</a:t>
            </a:r>
            <a:r>
              <a:rPr sz="900" dirty="0">
                <a:latin typeface="Arial Unicode MS"/>
                <a:cs typeface="Arial Unicode MS"/>
              </a:rPr>
              <a:t> </a:t>
            </a:r>
            <a:r>
              <a:rPr sz="900" spc="-85" dirty="0">
                <a:latin typeface="Arial Unicode MS"/>
                <a:cs typeface="Arial Unicode MS"/>
              </a:rPr>
              <a:t> </a:t>
            </a:r>
            <a:r>
              <a:rPr sz="900" spc="-90" dirty="0">
                <a:latin typeface="Arial Unicode MS"/>
                <a:cs typeface="Arial Unicode MS"/>
              </a:rPr>
              <a:t>액체</a:t>
            </a:r>
            <a:r>
              <a:rPr sz="900" spc="-75" dirty="0">
                <a:latin typeface="Arial Unicode MS"/>
                <a:cs typeface="Arial Unicode MS"/>
              </a:rPr>
              <a:t>의</a:t>
            </a:r>
            <a:r>
              <a:rPr sz="900" dirty="0">
                <a:latin typeface="Arial Unicode MS"/>
                <a:cs typeface="Arial Unicode MS"/>
              </a:rPr>
              <a:t> </a:t>
            </a:r>
            <a:r>
              <a:rPr sz="900" spc="-85" dirty="0">
                <a:latin typeface="Arial Unicode MS"/>
                <a:cs typeface="Arial Unicode MS"/>
              </a:rPr>
              <a:t> </a:t>
            </a:r>
            <a:r>
              <a:rPr sz="900" spc="-90" dirty="0">
                <a:latin typeface="Arial Unicode MS"/>
                <a:cs typeface="Arial Unicode MS"/>
              </a:rPr>
              <a:t>증기</a:t>
            </a:r>
            <a:r>
              <a:rPr sz="900" spc="560" dirty="0">
                <a:latin typeface="Arial Unicode MS"/>
                <a:cs typeface="Arial Unicode MS"/>
              </a:rPr>
              <a:t>·</a:t>
            </a:r>
            <a:r>
              <a:rPr sz="900" spc="-90" dirty="0">
                <a:latin typeface="Arial Unicode MS"/>
                <a:cs typeface="Arial Unicode MS"/>
              </a:rPr>
              <a:t>가</a:t>
            </a:r>
            <a:r>
              <a:rPr sz="900" spc="-75" dirty="0">
                <a:latin typeface="Arial Unicode MS"/>
                <a:cs typeface="Arial Unicode MS"/>
              </a:rPr>
              <a:t>스</a:t>
            </a:r>
            <a:r>
              <a:rPr sz="900" dirty="0">
                <a:latin typeface="Arial Unicode MS"/>
                <a:cs typeface="Arial Unicode MS"/>
              </a:rPr>
              <a:t> </a:t>
            </a:r>
            <a:r>
              <a:rPr sz="900" spc="-85" dirty="0">
                <a:latin typeface="Arial Unicode MS"/>
                <a:cs typeface="Arial Unicode MS"/>
              </a:rPr>
              <a:t> </a:t>
            </a:r>
            <a:r>
              <a:rPr sz="900" spc="-90" dirty="0">
                <a:latin typeface="Arial Unicode MS"/>
                <a:cs typeface="Arial Unicode MS"/>
              </a:rPr>
              <a:t>또는</a:t>
            </a:r>
            <a:r>
              <a:rPr sz="900" spc="-35" dirty="0">
                <a:latin typeface="Arial Unicode MS"/>
                <a:cs typeface="Arial Unicode MS"/>
              </a:rPr>
              <a:t> </a:t>
            </a:r>
            <a:r>
              <a:rPr sz="900" spc="-170" dirty="0">
                <a:latin typeface="Arial Unicode MS"/>
                <a:cs typeface="Arial Unicode MS"/>
              </a:rPr>
              <a:t>고체</a:t>
            </a:r>
            <a:r>
              <a:rPr sz="900" spc="-65" dirty="0">
                <a:latin typeface="Arial Unicode MS"/>
                <a:cs typeface="Arial Unicode MS"/>
              </a:rPr>
              <a:t>로</a:t>
            </a:r>
            <a:r>
              <a:rPr sz="900" spc="-55" dirty="0">
                <a:latin typeface="Arial Unicode MS"/>
                <a:cs typeface="Arial Unicode MS"/>
              </a:rPr>
              <a:t> </a:t>
            </a:r>
            <a:r>
              <a:rPr sz="900" spc="-170" dirty="0">
                <a:latin typeface="Arial Unicode MS"/>
                <a:cs typeface="Arial Unicode MS"/>
              </a:rPr>
              <a:t>인</a:t>
            </a:r>
            <a:r>
              <a:rPr sz="900" spc="-65" dirty="0">
                <a:latin typeface="Arial Unicode MS"/>
                <a:cs typeface="Arial Unicode MS"/>
              </a:rPr>
              <a:t>해</a:t>
            </a:r>
            <a:r>
              <a:rPr sz="900" spc="-55" dirty="0">
                <a:latin typeface="Arial Unicode MS"/>
                <a:cs typeface="Arial Unicode MS"/>
              </a:rPr>
              <a:t> </a:t>
            </a:r>
            <a:r>
              <a:rPr sz="900" spc="-170" dirty="0">
                <a:latin typeface="Arial Unicode MS"/>
                <a:cs typeface="Arial Unicode MS"/>
              </a:rPr>
              <a:t>폭</a:t>
            </a:r>
            <a:r>
              <a:rPr sz="900" spc="-65" dirty="0">
                <a:latin typeface="Arial Unicode MS"/>
                <a:cs typeface="Arial Unicode MS"/>
              </a:rPr>
              <a:t>발</a:t>
            </a:r>
            <a:r>
              <a:rPr sz="900" spc="-55" dirty="0">
                <a:latin typeface="Arial Unicode MS"/>
                <a:cs typeface="Arial Unicode MS"/>
              </a:rPr>
              <a:t> </a:t>
            </a:r>
            <a:r>
              <a:rPr sz="900" spc="-170" dirty="0">
                <a:latin typeface="Arial Unicode MS"/>
                <a:cs typeface="Arial Unicode MS"/>
              </a:rPr>
              <a:t>위험</a:t>
            </a:r>
            <a:r>
              <a:rPr sz="900" spc="-65" dirty="0">
                <a:latin typeface="Arial Unicode MS"/>
                <a:cs typeface="Arial Unicode MS"/>
              </a:rPr>
              <a:t>이</a:t>
            </a:r>
            <a:r>
              <a:rPr sz="900" spc="-55" dirty="0">
                <a:latin typeface="Arial Unicode MS"/>
                <a:cs typeface="Arial Unicode MS"/>
              </a:rPr>
              <a:t> </a:t>
            </a:r>
            <a:r>
              <a:rPr sz="900" spc="-170" dirty="0">
                <a:latin typeface="Arial Unicode MS"/>
                <a:cs typeface="Arial Unicode MS"/>
              </a:rPr>
              <a:t>있</a:t>
            </a:r>
            <a:r>
              <a:rPr sz="900" spc="-65" dirty="0">
                <a:latin typeface="Arial Unicode MS"/>
                <a:cs typeface="Arial Unicode MS"/>
              </a:rPr>
              <a:t>는</a:t>
            </a:r>
            <a:r>
              <a:rPr sz="900" spc="-55" dirty="0">
                <a:latin typeface="Arial Unicode MS"/>
                <a:cs typeface="Arial Unicode MS"/>
              </a:rPr>
              <a:t> </a:t>
            </a:r>
            <a:r>
              <a:rPr sz="900" spc="-170" dirty="0">
                <a:latin typeface="Arial Unicode MS"/>
                <a:cs typeface="Arial Unicode MS"/>
              </a:rPr>
              <a:t>장소</a:t>
            </a:r>
            <a:endParaRPr sz="900" dirty="0">
              <a:latin typeface="Arial Unicode MS"/>
              <a:cs typeface="Arial Unicode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19299" y="4047121"/>
            <a:ext cx="1537970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70" dirty="0">
                <a:latin typeface="Arial Unicode MS"/>
                <a:cs typeface="Arial Unicode MS"/>
              </a:rPr>
              <a:t>에</a:t>
            </a:r>
            <a:r>
              <a:rPr sz="900" spc="-65" dirty="0">
                <a:latin typeface="Arial Unicode MS"/>
                <a:cs typeface="Arial Unicode MS"/>
              </a:rPr>
              <a:t>는</a:t>
            </a:r>
            <a:r>
              <a:rPr sz="900" spc="-100" dirty="0">
                <a:latin typeface="Arial Unicode MS"/>
                <a:cs typeface="Arial Unicode MS"/>
              </a:rPr>
              <a:t> </a:t>
            </a:r>
            <a:r>
              <a:rPr sz="900" spc="-170" dirty="0">
                <a:latin typeface="Arial Unicode MS"/>
                <a:cs typeface="Arial Unicode MS"/>
              </a:rPr>
              <a:t>방폭구조</a:t>
            </a:r>
            <a:r>
              <a:rPr sz="900" spc="-65" dirty="0">
                <a:latin typeface="Arial Unicode MS"/>
                <a:cs typeface="Arial Unicode MS"/>
              </a:rPr>
              <a:t>의</a:t>
            </a:r>
            <a:r>
              <a:rPr sz="900" spc="-100" dirty="0">
                <a:latin typeface="Arial Unicode MS"/>
                <a:cs typeface="Arial Unicode MS"/>
              </a:rPr>
              <a:t> </a:t>
            </a:r>
            <a:r>
              <a:rPr sz="900" spc="-170" dirty="0">
                <a:latin typeface="Arial Unicode MS"/>
                <a:cs typeface="Arial Unicode MS"/>
              </a:rPr>
              <a:t>전</a:t>
            </a:r>
            <a:r>
              <a:rPr sz="900" spc="-65" dirty="0">
                <a:latin typeface="Arial Unicode MS"/>
                <a:cs typeface="Arial Unicode MS"/>
              </a:rPr>
              <a:t>기</a:t>
            </a:r>
            <a:r>
              <a:rPr sz="900" spc="-100" dirty="0">
                <a:latin typeface="Arial Unicode MS"/>
                <a:cs typeface="Arial Unicode MS"/>
              </a:rPr>
              <a:t> </a:t>
            </a:r>
            <a:r>
              <a:rPr sz="900" spc="-170" dirty="0">
                <a:latin typeface="Arial Unicode MS"/>
                <a:cs typeface="Arial Unicode MS"/>
              </a:rPr>
              <a:t>기계</a:t>
            </a:r>
            <a:r>
              <a:rPr sz="900" spc="480" dirty="0">
                <a:latin typeface="Arial Unicode MS"/>
                <a:cs typeface="Arial Unicode MS"/>
              </a:rPr>
              <a:t>·</a:t>
            </a:r>
            <a:r>
              <a:rPr sz="900" spc="-170" dirty="0">
                <a:latin typeface="Arial Unicode MS"/>
                <a:cs typeface="Arial Unicode MS"/>
              </a:rPr>
              <a:t>기구</a:t>
            </a:r>
            <a:r>
              <a:rPr sz="900" spc="-45" dirty="0">
                <a:latin typeface="Arial Unicode MS"/>
                <a:cs typeface="Arial Unicode MS"/>
              </a:rPr>
              <a:t>를 </a:t>
            </a:r>
            <a:r>
              <a:rPr sz="900" spc="-140" dirty="0">
                <a:latin typeface="Arial Unicode MS"/>
                <a:cs typeface="Arial Unicode MS"/>
              </a:rPr>
              <a:t>설치하</a:t>
            </a:r>
            <a:r>
              <a:rPr sz="900" spc="-65" dirty="0">
                <a:latin typeface="Arial Unicode MS"/>
                <a:cs typeface="Arial Unicode MS"/>
              </a:rPr>
              <a:t>고</a:t>
            </a:r>
            <a:r>
              <a:rPr sz="900" spc="50" dirty="0">
                <a:latin typeface="Arial Unicode MS"/>
                <a:cs typeface="Arial Unicode MS"/>
              </a:rPr>
              <a:t> </a:t>
            </a:r>
            <a:r>
              <a:rPr sz="900" spc="-140" dirty="0">
                <a:latin typeface="Arial Unicode MS"/>
                <a:cs typeface="Arial Unicode MS"/>
              </a:rPr>
              <a:t>환기</a:t>
            </a:r>
            <a:r>
              <a:rPr sz="900" spc="-65" dirty="0">
                <a:latin typeface="Arial Unicode MS"/>
                <a:cs typeface="Arial Unicode MS"/>
              </a:rPr>
              <a:t>를</a:t>
            </a:r>
            <a:r>
              <a:rPr sz="900" spc="50" dirty="0">
                <a:latin typeface="Arial Unicode MS"/>
                <a:cs typeface="Arial Unicode MS"/>
              </a:rPr>
              <a:t> </a:t>
            </a:r>
            <a:r>
              <a:rPr sz="900" spc="-140" dirty="0">
                <a:latin typeface="Arial Unicode MS"/>
                <a:cs typeface="Arial Unicode MS"/>
              </a:rPr>
              <a:t>자</a:t>
            </a:r>
            <a:r>
              <a:rPr sz="900" spc="-65" dirty="0">
                <a:latin typeface="Arial Unicode MS"/>
                <a:cs typeface="Arial Unicode MS"/>
              </a:rPr>
              <a:t>주</a:t>
            </a:r>
            <a:r>
              <a:rPr sz="900" spc="50" dirty="0">
                <a:latin typeface="Arial Unicode MS"/>
                <a:cs typeface="Arial Unicode MS"/>
              </a:rPr>
              <a:t> </a:t>
            </a:r>
            <a:r>
              <a:rPr sz="900" spc="-140" dirty="0">
                <a:latin typeface="Arial Unicode MS"/>
                <a:cs typeface="Arial Unicode MS"/>
              </a:rPr>
              <a:t>실시하여야</a:t>
            </a:r>
            <a:r>
              <a:rPr sz="900" spc="-95" dirty="0">
                <a:latin typeface="Arial Unicode MS"/>
                <a:cs typeface="Arial Unicode MS"/>
              </a:rPr>
              <a:t> </a:t>
            </a:r>
            <a:r>
              <a:rPr sz="900" spc="-145" dirty="0"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19299" y="6868390"/>
            <a:ext cx="14725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화학물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질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저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장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취급설비의</a:t>
            </a:r>
            <a:endParaRPr sz="9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배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관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 Unicode MS"/>
                <a:cs typeface="Arial Unicode MS"/>
              </a:rPr>
              <a:t>연결부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,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밸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브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은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Arial Unicode MS"/>
                <a:cs typeface="Arial Unicode MS"/>
              </a:rPr>
              <a:t>새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지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19299" y="7196679"/>
            <a:ext cx="146558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않도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spc="-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유지하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고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수시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로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누출여부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확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900" spc="8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유지보수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강화하여야</a:t>
            </a:r>
            <a:r>
              <a:rPr sz="900" spc="-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86698" y="8459661"/>
            <a:ext cx="153797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400"/>
              </a:lnSpc>
            </a:pPr>
            <a:r>
              <a:rPr sz="900" spc="-185" dirty="0">
                <a:solidFill>
                  <a:srgbClr val="231F20"/>
                </a:solidFill>
                <a:latin typeface="Arial Unicode MS"/>
                <a:cs typeface="Arial Unicode MS"/>
              </a:rPr>
              <a:t>위험물질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85" dirty="0">
                <a:solidFill>
                  <a:srgbClr val="231F20"/>
                </a:solidFill>
                <a:latin typeface="Arial Unicode MS"/>
                <a:cs typeface="Arial Unicode MS"/>
              </a:rPr>
              <a:t>액체상태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로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85" dirty="0">
                <a:solidFill>
                  <a:srgbClr val="231F20"/>
                </a:solidFill>
                <a:latin typeface="Arial Unicode MS"/>
                <a:cs typeface="Arial Unicode MS"/>
              </a:rPr>
              <a:t>저장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할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경우,</a:t>
            </a:r>
            <a:r>
              <a:rPr sz="9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Arial Unicode MS"/>
                <a:cs typeface="Arial Unicode MS"/>
              </a:rPr>
              <a:t>저장설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비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Arial Unicode MS"/>
                <a:cs typeface="Arial Unicode MS"/>
              </a:rPr>
              <a:t>파손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에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한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Arial Unicode MS"/>
                <a:cs typeface="Arial Unicode MS"/>
              </a:rPr>
              <a:t>누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출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Arial Unicode MS"/>
                <a:cs typeface="Arial Unicode MS"/>
              </a:rPr>
              <a:t>외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부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86698" y="8789861"/>
            <a:ext cx="153797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확산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방</a:t>
            </a:r>
            <a:r>
              <a:rPr sz="900" spc="-85" dirty="0">
                <a:solidFill>
                  <a:srgbClr val="231F20"/>
                </a:solidFill>
                <a:latin typeface="Arial Unicode MS"/>
                <a:cs typeface="Arial Unicode MS"/>
              </a:rPr>
              <a:t>지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하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기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위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해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방유제</a:t>
            </a:r>
            <a:r>
              <a:rPr sz="900" spc="-45" dirty="0">
                <a:solidFill>
                  <a:srgbClr val="231F20"/>
                </a:solidFill>
                <a:latin typeface="Arial Unicode MS"/>
                <a:cs typeface="Arial Unicode MS"/>
              </a:rPr>
              <a:t>를 </a:t>
            </a:r>
            <a:r>
              <a:rPr sz="900" spc="-180" dirty="0">
                <a:solidFill>
                  <a:srgbClr val="231F20"/>
                </a:solidFill>
                <a:latin typeface="Arial Unicode MS"/>
                <a:cs typeface="Arial Unicode MS"/>
              </a:rPr>
              <a:t>설치하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고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Arial Unicode MS"/>
                <a:cs typeface="Arial Unicode MS"/>
              </a:rPr>
              <a:t>균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열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Arial Unicode MS"/>
                <a:cs typeface="Arial Unicode MS"/>
              </a:rPr>
              <a:t>누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출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Arial Unicode MS"/>
                <a:cs typeface="Arial Unicode MS"/>
              </a:rPr>
              <a:t>위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험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Arial Unicode MS"/>
                <a:cs typeface="Arial Unicode MS"/>
              </a:rPr>
              <a:t>요인이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85" dirty="0">
                <a:solidFill>
                  <a:srgbClr val="231F20"/>
                </a:solidFill>
                <a:latin typeface="Arial Unicode MS"/>
                <a:cs typeface="Arial Unicode MS"/>
              </a:rPr>
              <a:t>없도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85" dirty="0">
                <a:solidFill>
                  <a:srgbClr val="231F20"/>
                </a:solidFill>
                <a:latin typeface="Arial Unicode MS"/>
                <a:cs typeface="Arial Unicode MS"/>
              </a:rPr>
              <a:t>하여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19299" y="5301182"/>
            <a:ext cx="148018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Arial Unicode MS"/>
                <a:cs typeface="Arial Unicode MS"/>
              </a:rPr>
              <a:t>화학물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질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95" dirty="0">
                <a:solidFill>
                  <a:srgbClr val="231F20"/>
                </a:solidFill>
                <a:latin typeface="Arial Unicode MS"/>
                <a:cs typeface="Arial Unicode MS"/>
              </a:rPr>
              <a:t>혼합·가</a:t>
            </a:r>
            <a:r>
              <a:rPr sz="900" spc="45" dirty="0">
                <a:solidFill>
                  <a:srgbClr val="231F20"/>
                </a:solidFill>
                <a:latin typeface="Arial Unicode MS"/>
                <a:cs typeface="Arial Unicode MS"/>
              </a:rPr>
              <a:t>열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Arial Unicode MS"/>
                <a:cs typeface="Arial Unicode MS"/>
              </a:rPr>
              <a:t>시에는</a:t>
            </a:r>
            <a:endParaRPr sz="9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발열·분</a:t>
            </a:r>
            <a:r>
              <a:rPr sz="900" spc="45" dirty="0">
                <a:solidFill>
                  <a:srgbClr val="231F20"/>
                </a:solidFill>
                <a:latin typeface="Arial Unicode MS"/>
                <a:cs typeface="Arial Unicode MS"/>
              </a:rPr>
              <a:t>해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200" dirty="0">
                <a:solidFill>
                  <a:srgbClr val="231F20"/>
                </a:solidFill>
                <a:latin typeface="Arial Unicode MS"/>
                <a:cs typeface="Arial Unicode MS"/>
              </a:rPr>
              <a:t>이상반응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200" dirty="0">
                <a:solidFill>
                  <a:srgbClr val="231F20"/>
                </a:solidFill>
                <a:latin typeface="Arial Unicode MS"/>
                <a:cs typeface="Arial Unicode MS"/>
              </a:rPr>
              <a:t>파악하기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19299" y="5631382"/>
            <a:ext cx="1480820" cy="63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</a:pP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위하</a:t>
            </a:r>
            <a:r>
              <a:rPr sz="900" spc="-65" dirty="0">
                <a:solidFill>
                  <a:srgbClr val="231F20"/>
                </a:solidFill>
                <a:latin typeface="Arial Unicode MS"/>
                <a:cs typeface="Arial Unicode MS"/>
              </a:rPr>
              <a:t>여</a:t>
            </a:r>
            <a:r>
              <a:rPr sz="900" spc="8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온도계·압력계·유량계 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계측장치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설</a:t>
            </a:r>
            <a:r>
              <a:rPr sz="900" spc="0" dirty="0">
                <a:solidFill>
                  <a:srgbClr val="231F20"/>
                </a:solidFill>
                <a:latin typeface="Arial Unicode MS"/>
                <a:cs typeface="Arial Unicode MS"/>
              </a:rPr>
              <a:t>치</a:t>
            </a:r>
            <a:r>
              <a:rPr sz="900" spc="50" dirty="0">
                <a:solidFill>
                  <a:srgbClr val="231F20"/>
                </a:solidFill>
                <a:latin typeface="Arial Unicode MS"/>
                <a:cs typeface="Arial Unicode MS"/>
              </a:rPr>
              <a:t>하고,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이물질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혼입되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지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않도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spc="-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하여야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88352" y="504007"/>
            <a:ext cx="901065" cy="1217295"/>
          </a:xfrm>
          <a:custGeom>
            <a:avLst/>
            <a:gdLst/>
            <a:ahLst/>
            <a:cxnLst/>
            <a:rect l="l" t="t" r="r" b="b"/>
            <a:pathLst>
              <a:path w="901065" h="1217295">
                <a:moveTo>
                  <a:pt x="394892" y="1053323"/>
                </a:moveTo>
                <a:lnTo>
                  <a:pt x="267828" y="1053323"/>
                </a:lnTo>
                <a:lnTo>
                  <a:pt x="270498" y="1061420"/>
                </a:lnTo>
                <a:lnTo>
                  <a:pt x="291626" y="1099859"/>
                </a:lnTo>
                <a:lnTo>
                  <a:pt x="315963" y="1132578"/>
                </a:lnTo>
                <a:lnTo>
                  <a:pt x="344920" y="1165997"/>
                </a:lnTo>
                <a:lnTo>
                  <a:pt x="376106" y="1197746"/>
                </a:lnTo>
                <a:lnTo>
                  <a:pt x="396955" y="1216812"/>
                </a:lnTo>
                <a:lnTo>
                  <a:pt x="393094" y="1195809"/>
                </a:lnTo>
                <a:lnTo>
                  <a:pt x="390379" y="1174074"/>
                </a:lnTo>
                <a:lnTo>
                  <a:pt x="388873" y="1152732"/>
                </a:lnTo>
                <a:lnTo>
                  <a:pt x="388760" y="1149488"/>
                </a:lnTo>
                <a:lnTo>
                  <a:pt x="388363" y="1129005"/>
                </a:lnTo>
                <a:lnTo>
                  <a:pt x="389049" y="1105974"/>
                </a:lnTo>
                <a:lnTo>
                  <a:pt x="390856" y="1082813"/>
                </a:lnTo>
                <a:lnTo>
                  <a:pt x="393778" y="1059672"/>
                </a:lnTo>
                <a:lnTo>
                  <a:pt x="394892" y="1053323"/>
                </a:lnTo>
                <a:close/>
              </a:path>
              <a:path w="901065" h="1217295">
                <a:moveTo>
                  <a:pt x="896622" y="829380"/>
                </a:moveTo>
                <a:lnTo>
                  <a:pt x="530252" y="829380"/>
                </a:lnTo>
                <a:lnTo>
                  <a:pt x="528274" y="837211"/>
                </a:lnTo>
                <a:lnTo>
                  <a:pt x="526931" y="845799"/>
                </a:lnTo>
                <a:lnTo>
                  <a:pt x="526238" y="855092"/>
                </a:lnTo>
                <a:lnTo>
                  <a:pt x="526206" y="865035"/>
                </a:lnTo>
                <a:lnTo>
                  <a:pt x="526851" y="875576"/>
                </a:lnTo>
                <a:lnTo>
                  <a:pt x="536445" y="922653"/>
                </a:lnTo>
                <a:lnTo>
                  <a:pt x="551377" y="961628"/>
                </a:lnTo>
                <a:lnTo>
                  <a:pt x="573337" y="1002148"/>
                </a:lnTo>
                <a:lnTo>
                  <a:pt x="598338" y="1037763"/>
                </a:lnTo>
                <a:lnTo>
                  <a:pt x="604903" y="1046815"/>
                </a:lnTo>
                <a:lnTo>
                  <a:pt x="631128" y="1087210"/>
                </a:lnTo>
                <a:lnTo>
                  <a:pt x="649265" y="1122962"/>
                </a:lnTo>
                <a:lnTo>
                  <a:pt x="663833" y="1163587"/>
                </a:lnTo>
                <a:lnTo>
                  <a:pt x="667554" y="1178255"/>
                </a:lnTo>
                <a:lnTo>
                  <a:pt x="689428" y="1170638"/>
                </a:lnTo>
                <a:lnTo>
                  <a:pt x="730815" y="1152732"/>
                </a:lnTo>
                <a:lnTo>
                  <a:pt x="768705" y="1131226"/>
                </a:lnTo>
                <a:lnTo>
                  <a:pt x="802790" y="1105974"/>
                </a:lnTo>
                <a:lnTo>
                  <a:pt x="832321" y="1077230"/>
                </a:lnTo>
                <a:lnTo>
                  <a:pt x="857210" y="1044650"/>
                </a:lnTo>
                <a:lnTo>
                  <a:pt x="876927" y="1008288"/>
                </a:lnTo>
                <a:lnTo>
                  <a:pt x="891054" y="968098"/>
                </a:lnTo>
                <a:lnTo>
                  <a:pt x="899171" y="924036"/>
                </a:lnTo>
                <a:lnTo>
                  <a:pt x="900846" y="900538"/>
                </a:lnTo>
                <a:lnTo>
                  <a:pt x="900829" y="875576"/>
                </a:lnTo>
                <a:lnTo>
                  <a:pt x="899164" y="850582"/>
                </a:lnTo>
                <a:lnTo>
                  <a:pt x="896622" y="829380"/>
                </a:lnTo>
                <a:close/>
              </a:path>
              <a:path w="901065" h="1217295">
                <a:moveTo>
                  <a:pt x="167212" y="567778"/>
                </a:moveTo>
                <a:lnTo>
                  <a:pt x="123745" y="605451"/>
                </a:lnTo>
                <a:lnTo>
                  <a:pt x="96166" y="634133"/>
                </a:lnTo>
                <a:lnTo>
                  <a:pt x="70604" y="665624"/>
                </a:lnTo>
                <a:lnTo>
                  <a:pt x="47829" y="699885"/>
                </a:lnTo>
                <a:lnTo>
                  <a:pt x="28609" y="736880"/>
                </a:lnTo>
                <a:lnTo>
                  <a:pt x="13714" y="776569"/>
                </a:lnTo>
                <a:lnTo>
                  <a:pt x="3913" y="818915"/>
                </a:lnTo>
                <a:lnTo>
                  <a:pt x="43" y="862602"/>
                </a:lnTo>
                <a:lnTo>
                  <a:pt x="0" y="865035"/>
                </a:lnTo>
                <a:lnTo>
                  <a:pt x="447" y="887333"/>
                </a:lnTo>
                <a:lnTo>
                  <a:pt x="6748" y="936155"/>
                </a:lnTo>
                <a:lnTo>
                  <a:pt x="19043" y="977993"/>
                </a:lnTo>
                <a:lnTo>
                  <a:pt x="39508" y="1019744"/>
                </a:lnTo>
                <a:lnTo>
                  <a:pt x="68474" y="1059960"/>
                </a:lnTo>
                <a:lnTo>
                  <a:pt x="106271" y="1097190"/>
                </a:lnTo>
                <a:lnTo>
                  <a:pt x="153229" y="1129986"/>
                </a:lnTo>
                <a:lnTo>
                  <a:pt x="189789" y="1148672"/>
                </a:lnTo>
                <a:lnTo>
                  <a:pt x="230665" y="1164314"/>
                </a:lnTo>
                <a:lnTo>
                  <a:pt x="252753" y="1170860"/>
                </a:lnTo>
                <a:lnTo>
                  <a:pt x="248823" y="1158211"/>
                </a:lnTo>
                <a:lnTo>
                  <a:pt x="246128" y="1145553"/>
                </a:lnTo>
                <a:lnTo>
                  <a:pt x="244656" y="1132962"/>
                </a:lnTo>
                <a:lnTo>
                  <a:pt x="244450" y="1122962"/>
                </a:lnTo>
                <a:lnTo>
                  <a:pt x="244510" y="1119108"/>
                </a:lnTo>
                <a:lnTo>
                  <a:pt x="255328" y="1073778"/>
                </a:lnTo>
                <a:lnTo>
                  <a:pt x="267828" y="1053323"/>
                </a:lnTo>
                <a:lnTo>
                  <a:pt x="394892" y="1053323"/>
                </a:lnTo>
                <a:lnTo>
                  <a:pt x="397807" y="1036704"/>
                </a:lnTo>
                <a:lnTo>
                  <a:pt x="409164" y="991885"/>
                </a:lnTo>
                <a:lnTo>
                  <a:pt x="424877" y="949563"/>
                </a:lnTo>
                <a:lnTo>
                  <a:pt x="444893" y="910944"/>
                </a:lnTo>
                <a:lnTo>
                  <a:pt x="469162" y="877237"/>
                </a:lnTo>
                <a:lnTo>
                  <a:pt x="497632" y="849646"/>
                </a:lnTo>
                <a:lnTo>
                  <a:pt x="530252" y="829380"/>
                </a:lnTo>
                <a:lnTo>
                  <a:pt x="896622" y="829380"/>
                </a:lnTo>
                <a:lnTo>
                  <a:pt x="895830" y="822772"/>
                </a:lnTo>
                <a:lnTo>
                  <a:pt x="889586" y="794573"/>
                </a:lnTo>
                <a:lnTo>
                  <a:pt x="887787" y="788730"/>
                </a:lnTo>
                <a:lnTo>
                  <a:pt x="250050" y="788730"/>
                </a:lnTo>
                <a:lnTo>
                  <a:pt x="240384" y="783989"/>
                </a:lnTo>
                <a:lnTo>
                  <a:pt x="207500" y="754852"/>
                </a:lnTo>
                <a:lnTo>
                  <a:pt x="183981" y="712030"/>
                </a:lnTo>
                <a:lnTo>
                  <a:pt x="172586" y="673011"/>
                </a:lnTo>
                <a:lnTo>
                  <a:pt x="166616" y="629695"/>
                </a:lnTo>
                <a:lnTo>
                  <a:pt x="165749" y="605451"/>
                </a:lnTo>
                <a:lnTo>
                  <a:pt x="165822" y="594389"/>
                </a:lnTo>
                <a:lnTo>
                  <a:pt x="166139" y="583542"/>
                </a:lnTo>
                <a:lnTo>
                  <a:pt x="167212" y="567778"/>
                </a:lnTo>
                <a:close/>
              </a:path>
              <a:path w="901065" h="1217295">
                <a:moveTo>
                  <a:pt x="510951" y="0"/>
                </a:moveTo>
                <a:lnTo>
                  <a:pt x="504326" y="44795"/>
                </a:lnTo>
                <a:lnTo>
                  <a:pt x="493256" y="86852"/>
                </a:lnTo>
                <a:lnTo>
                  <a:pt x="478369" y="126533"/>
                </a:lnTo>
                <a:lnTo>
                  <a:pt x="460294" y="164199"/>
                </a:lnTo>
                <a:lnTo>
                  <a:pt x="439658" y="200215"/>
                </a:lnTo>
                <a:lnTo>
                  <a:pt x="417091" y="234941"/>
                </a:lnTo>
                <a:lnTo>
                  <a:pt x="393219" y="268741"/>
                </a:lnTo>
                <a:lnTo>
                  <a:pt x="368671" y="301977"/>
                </a:lnTo>
                <a:lnTo>
                  <a:pt x="344076" y="335011"/>
                </a:lnTo>
                <a:lnTo>
                  <a:pt x="320061" y="368205"/>
                </a:lnTo>
                <a:lnTo>
                  <a:pt x="297255" y="401923"/>
                </a:lnTo>
                <a:lnTo>
                  <a:pt x="276286" y="436527"/>
                </a:lnTo>
                <a:lnTo>
                  <a:pt x="257782" y="472379"/>
                </a:lnTo>
                <a:lnTo>
                  <a:pt x="242372" y="509841"/>
                </a:lnTo>
                <a:lnTo>
                  <a:pt x="230683" y="549276"/>
                </a:lnTo>
                <a:lnTo>
                  <a:pt x="223344" y="591046"/>
                </a:lnTo>
                <a:lnTo>
                  <a:pt x="220983" y="635514"/>
                </a:lnTo>
                <a:lnTo>
                  <a:pt x="224228" y="683043"/>
                </a:lnTo>
                <a:lnTo>
                  <a:pt x="233708" y="733994"/>
                </a:lnTo>
                <a:lnTo>
                  <a:pt x="250050" y="788730"/>
                </a:lnTo>
                <a:lnTo>
                  <a:pt x="887787" y="788730"/>
                </a:lnTo>
                <a:lnTo>
                  <a:pt x="869907" y="737397"/>
                </a:lnTo>
                <a:lnTo>
                  <a:pt x="843206" y="679821"/>
                </a:lnTo>
                <a:lnTo>
                  <a:pt x="825140" y="645566"/>
                </a:lnTo>
                <a:lnTo>
                  <a:pt x="646231" y="645566"/>
                </a:lnTo>
                <a:lnTo>
                  <a:pt x="626584" y="623639"/>
                </a:lnTo>
                <a:lnTo>
                  <a:pt x="602132" y="573997"/>
                </a:lnTo>
                <a:lnTo>
                  <a:pt x="593243" y="517625"/>
                </a:lnTo>
                <a:lnTo>
                  <a:pt x="593071" y="490544"/>
                </a:lnTo>
                <a:lnTo>
                  <a:pt x="593109" y="486256"/>
                </a:lnTo>
                <a:lnTo>
                  <a:pt x="594848" y="455709"/>
                </a:lnTo>
                <a:lnTo>
                  <a:pt x="598001" y="423043"/>
                </a:lnTo>
                <a:lnTo>
                  <a:pt x="605842" y="355034"/>
                </a:lnTo>
                <a:lnTo>
                  <a:pt x="609261" y="319988"/>
                </a:lnTo>
                <a:lnTo>
                  <a:pt x="611502" y="284446"/>
                </a:lnTo>
                <a:lnTo>
                  <a:pt x="611930" y="248554"/>
                </a:lnTo>
                <a:lnTo>
                  <a:pt x="609913" y="212462"/>
                </a:lnTo>
                <a:lnTo>
                  <a:pt x="596004" y="140270"/>
                </a:lnTo>
                <a:lnTo>
                  <a:pt x="582846" y="104465"/>
                </a:lnTo>
                <a:lnTo>
                  <a:pt x="564706" y="69054"/>
                </a:lnTo>
                <a:lnTo>
                  <a:pt x="540953" y="34182"/>
                </a:lnTo>
                <a:lnTo>
                  <a:pt x="510951" y="0"/>
                </a:lnTo>
                <a:close/>
              </a:path>
              <a:path w="901065" h="1217295">
                <a:moveTo>
                  <a:pt x="718380" y="330161"/>
                </a:moveTo>
                <a:lnTo>
                  <a:pt x="676010" y="365273"/>
                </a:lnTo>
                <a:lnTo>
                  <a:pt x="646735" y="408060"/>
                </a:lnTo>
                <a:lnTo>
                  <a:pt x="629295" y="456356"/>
                </a:lnTo>
                <a:lnTo>
                  <a:pt x="622429" y="507995"/>
                </a:lnTo>
                <a:lnTo>
                  <a:pt x="622272" y="525576"/>
                </a:lnTo>
                <a:lnTo>
                  <a:pt x="623104" y="543208"/>
                </a:lnTo>
                <a:lnTo>
                  <a:pt x="631061" y="595604"/>
                </a:lnTo>
                <a:lnTo>
                  <a:pt x="646231" y="645566"/>
                </a:lnTo>
                <a:lnTo>
                  <a:pt x="825140" y="645566"/>
                </a:lnTo>
                <a:lnTo>
                  <a:pt x="812564" y="622614"/>
                </a:lnTo>
                <a:lnTo>
                  <a:pt x="781059" y="566545"/>
                </a:lnTo>
                <a:lnTo>
                  <a:pt x="765945" y="539177"/>
                </a:lnTo>
                <a:lnTo>
                  <a:pt x="738921" y="486256"/>
                </a:lnTo>
                <a:lnTo>
                  <a:pt x="718733" y="436393"/>
                </a:lnTo>
                <a:lnTo>
                  <a:pt x="708460" y="390357"/>
                </a:lnTo>
                <a:lnTo>
                  <a:pt x="708005" y="369015"/>
                </a:lnTo>
                <a:lnTo>
                  <a:pt x="711183" y="348918"/>
                </a:lnTo>
                <a:lnTo>
                  <a:pt x="718380" y="330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450" y="622300"/>
            <a:ext cx="6553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ko-KR" altLang="en-US" sz="2800" b="1" dirty="0">
                <a:latin typeface="+mn-ea"/>
              </a:rPr>
              <a:t>제조업 화학사고 </a:t>
            </a:r>
            <a:r>
              <a:rPr lang="ko-KR" altLang="en-US" sz="2800" b="1" dirty="0" smtClean="0">
                <a:latin typeface="+mn-ea"/>
              </a:rPr>
              <a:t>예방관리 </a:t>
            </a:r>
            <a:r>
              <a:rPr lang="en-US" altLang="ko-KR" sz="2800" b="1" dirty="0" smtClean="0">
                <a:latin typeface="+mn-ea"/>
              </a:rPr>
              <a:t>10</a:t>
            </a:r>
            <a:r>
              <a:rPr lang="ko-KR" altLang="en-US" sz="2800" b="1" dirty="0" smtClean="0">
                <a:latin typeface="+mn-ea"/>
              </a:rPr>
              <a:t>계명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2502" y="3344538"/>
            <a:ext cx="1879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latin typeface="Tahoma"/>
                <a:cs typeface="Tahoma"/>
              </a:rPr>
              <a:t>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19299" y="3345240"/>
            <a:ext cx="1879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latin typeface="Tahoma"/>
                <a:cs typeface="Tahoma"/>
              </a:rPr>
              <a:t>7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2502" y="4920150"/>
            <a:ext cx="1879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latin typeface="Tahoma"/>
                <a:cs typeface="Tahoma"/>
              </a:rPr>
              <a:t>3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19299" y="4920150"/>
            <a:ext cx="1879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latin typeface="Tahoma"/>
                <a:cs typeface="Tahoma"/>
              </a:rPr>
              <a:t>8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2502" y="6489947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B7D660"/>
                </a:solidFill>
                <a:latin typeface="Tahoma"/>
                <a:cs typeface="Tahoma"/>
              </a:rPr>
              <a:t>4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19299" y="6489947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B7D660"/>
                </a:solidFill>
                <a:latin typeface="Tahoma"/>
                <a:cs typeface="Tahoma"/>
              </a:rPr>
              <a:t>9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2502" y="8083473"/>
            <a:ext cx="1879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B7D660"/>
                </a:solidFill>
                <a:latin typeface="Tahoma"/>
                <a:cs typeface="Tahoma"/>
              </a:rPr>
              <a:t>5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01299" y="8083473"/>
            <a:ext cx="3321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14" dirty="0">
                <a:solidFill>
                  <a:srgbClr val="B7D660"/>
                </a:solidFill>
                <a:latin typeface="Tahoma"/>
                <a:cs typeface="Tahoma"/>
              </a:rPr>
              <a:t>10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77942" y="9914445"/>
            <a:ext cx="194157" cy="135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77447" y="10011308"/>
            <a:ext cx="97294" cy="97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80000" y="9876002"/>
            <a:ext cx="194170" cy="135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77371" y="9816972"/>
            <a:ext cx="97256" cy="97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46712" y="9919443"/>
            <a:ext cx="739113" cy="236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09738" y="9980777"/>
            <a:ext cx="200733" cy="184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23401" y="9951784"/>
            <a:ext cx="191846" cy="134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44846" y="10007113"/>
            <a:ext cx="706755" cy="138430"/>
          </a:xfrm>
          <a:custGeom>
            <a:avLst/>
            <a:gdLst/>
            <a:ahLst/>
            <a:cxnLst/>
            <a:rect l="l" t="t" r="r" b="b"/>
            <a:pathLst>
              <a:path w="706754" h="138429">
                <a:moveTo>
                  <a:pt x="279488" y="64972"/>
                </a:moveTo>
                <a:lnTo>
                  <a:pt x="143383" y="64972"/>
                </a:lnTo>
                <a:lnTo>
                  <a:pt x="143383" y="76402"/>
                </a:lnTo>
                <a:lnTo>
                  <a:pt x="279488" y="76402"/>
                </a:lnTo>
                <a:lnTo>
                  <a:pt x="279488" y="64972"/>
                </a:lnTo>
                <a:close/>
              </a:path>
              <a:path w="706754" h="138429">
                <a:moveTo>
                  <a:pt x="222770" y="0"/>
                </a:moveTo>
                <a:lnTo>
                  <a:pt x="174492" y="10049"/>
                </a:lnTo>
                <a:lnTo>
                  <a:pt x="162940" y="25673"/>
                </a:lnTo>
                <a:lnTo>
                  <a:pt x="166225" y="38131"/>
                </a:lnTo>
                <a:lnTo>
                  <a:pt x="175548" y="47374"/>
                </a:lnTo>
                <a:lnTo>
                  <a:pt x="180428" y="64972"/>
                </a:lnTo>
                <a:lnTo>
                  <a:pt x="202755" y="64972"/>
                </a:lnTo>
                <a:lnTo>
                  <a:pt x="202755" y="56272"/>
                </a:lnTo>
                <a:lnTo>
                  <a:pt x="242443" y="56272"/>
                </a:lnTo>
                <a:lnTo>
                  <a:pt x="242443" y="50507"/>
                </a:lnTo>
                <a:lnTo>
                  <a:pt x="249548" y="45617"/>
                </a:lnTo>
                <a:lnTo>
                  <a:pt x="211836" y="45617"/>
                </a:lnTo>
                <a:lnTo>
                  <a:pt x="196562" y="41997"/>
                </a:lnTo>
                <a:lnTo>
                  <a:pt x="187665" y="32846"/>
                </a:lnTo>
                <a:lnTo>
                  <a:pt x="191123" y="19519"/>
                </a:lnTo>
                <a:lnTo>
                  <a:pt x="201671" y="12017"/>
                </a:lnTo>
                <a:lnTo>
                  <a:pt x="251174" y="12017"/>
                </a:lnTo>
                <a:lnTo>
                  <a:pt x="249976" y="10599"/>
                </a:lnTo>
                <a:lnTo>
                  <a:pt x="237934" y="3826"/>
                </a:lnTo>
                <a:lnTo>
                  <a:pt x="222770" y="0"/>
                </a:lnTo>
                <a:close/>
              </a:path>
              <a:path w="706754" h="138429">
                <a:moveTo>
                  <a:pt x="242443" y="56349"/>
                </a:moveTo>
                <a:lnTo>
                  <a:pt x="220116" y="56349"/>
                </a:lnTo>
                <a:lnTo>
                  <a:pt x="220116" y="64972"/>
                </a:lnTo>
                <a:lnTo>
                  <a:pt x="242443" y="64972"/>
                </a:lnTo>
                <a:lnTo>
                  <a:pt x="242443" y="56349"/>
                </a:lnTo>
                <a:close/>
              </a:path>
              <a:path w="706754" h="138429">
                <a:moveTo>
                  <a:pt x="242443" y="56272"/>
                </a:moveTo>
                <a:lnTo>
                  <a:pt x="202755" y="56272"/>
                </a:lnTo>
                <a:lnTo>
                  <a:pt x="205701" y="56603"/>
                </a:lnTo>
                <a:lnTo>
                  <a:pt x="208737" y="56793"/>
                </a:lnTo>
                <a:lnTo>
                  <a:pt x="214668" y="56793"/>
                </a:lnTo>
                <a:lnTo>
                  <a:pt x="217424" y="56615"/>
                </a:lnTo>
                <a:lnTo>
                  <a:pt x="220116" y="56349"/>
                </a:lnTo>
                <a:lnTo>
                  <a:pt x="242443" y="56349"/>
                </a:lnTo>
                <a:close/>
              </a:path>
              <a:path w="706754" h="138429">
                <a:moveTo>
                  <a:pt x="251174" y="12017"/>
                </a:moveTo>
                <a:lnTo>
                  <a:pt x="201671" y="12017"/>
                </a:lnTo>
                <a:lnTo>
                  <a:pt x="220683" y="13103"/>
                </a:lnTo>
                <a:lnTo>
                  <a:pt x="232327" y="18421"/>
                </a:lnTo>
                <a:lnTo>
                  <a:pt x="236889" y="26533"/>
                </a:lnTo>
                <a:lnTo>
                  <a:pt x="232077" y="38131"/>
                </a:lnTo>
                <a:lnTo>
                  <a:pt x="219677" y="44734"/>
                </a:lnTo>
                <a:lnTo>
                  <a:pt x="211836" y="45617"/>
                </a:lnTo>
                <a:lnTo>
                  <a:pt x="249548" y="45617"/>
                </a:lnTo>
                <a:lnTo>
                  <a:pt x="254612" y="42132"/>
                </a:lnTo>
                <a:lnTo>
                  <a:pt x="260579" y="31448"/>
                </a:lnTo>
                <a:lnTo>
                  <a:pt x="257867" y="19935"/>
                </a:lnTo>
                <a:lnTo>
                  <a:pt x="251174" y="12017"/>
                </a:lnTo>
                <a:close/>
              </a:path>
              <a:path w="706754" h="138429">
                <a:moveTo>
                  <a:pt x="417601" y="115111"/>
                </a:moveTo>
                <a:lnTo>
                  <a:pt x="285343" y="115111"/>
                </a:lnTo>
                <a:lnTo>
                  <a:pt x="285343" y="126541"/>
                </a:lnTo>
                <a:lnTo>
                  <a:pt x="417601" y="126541"/>
                </a:lnTo>
                <a:lnTo>
                  <a:pt x="417601" y="115111"/>
                </a:lnTo>
                <a:close/>
              </a:path>
              <a:path w="706754" h="138429">
                <a:moveTo>
                  <a:pt x="360629" y="83679"/>
                </a:moveTo>
                <a:lnTo>
                  <a:pt x="339471" y="83679"/>
                </a:lnTo>
                <a:lnTo>
                  <a:pt x="339471" y="115111"/>
                </a:lnTo>
                <a:lnTo>
                  <a:pt x="364998" y="115111"/>
                </a:lnTo>
                <a:lnTo>
                  <a:pt x="364998" y="84581"/>
                </a:lnTo>
                <a:lnTo>
                  <a:pt x="360629" y="83679"/>
                </a:lnTo>
                <a:close/>
              </a:path>
              <a:path w="706754" h="138429">
                <a:moveTo>
                  <a:pt x="651281" y="86308"/>
                </a:moveTo>
                <a:lnTo>
                  <a:pt x="625754" y="86308"/>
                </a:lnTo>
                <a:lnTo>
                  <a:pt x="625754" y="132917"/>
                </a:lnTo>
                <a:lnTo>
                  <a:pt x="651281" y="132917"/>
                </a:lnTo>
                <a:lnTo>
                  <a:pt x="651281" y="86308"/>
                </a:lnTo>
                <a:close/>
              </a:path>
              <a:path w="706754" h="138429">
                <a:moveTo>
                  <a:pt x="706539" y="74865"/>
                </a:moveTo>
                <a:lnTo>
                  <a:pt x="570471" y="74865"/>
                </a:lnTo>
                <a:lnTo>
                  <a:pt x="570471" y="86308"/>
                </a:lnTo>
                <a:lnTo>
                  <a:pt x="706539" y="86308"/>
                </a:lnTo>
                <a:lnTo>
                  <a:pt x="706539" y="74865"/>
                </a:lnTo>
                <a:close/>
              </a:path>
              <a:path w="706754" h="138429">
                <a:moveTo>
                  <a:pt x="493674" y="81583"/>
                </a:moveTo>
                <a:lnTo>
                  <a:pt x="476478" y="83401"/>
                </a:lnTo>
                <a:lnTo>
                  <a:pt x="461943" y="88413"/>
                </a:lnTo>
                <a:lnTo>
                  <a:pt x="451193" y="95961"/>
                </a:lnTo>
                <a:lnTo>
                  <a:pt x="445354" y="105383"/>
                </a:lnTo>
                <a:lnTo>
                  <a:pt x="447764" y="117483"/>
                </a:lnTo>
                <a:lnTo>
                  <a:pt x="455254" y="127172"/>
                </a:lnTo>
                <a:lnTo>
                  <a:pt x="466831" y="134170"/>
                </a:lnTo>
                <a:lnTo>
                  <a:pt x="481502" y="138203"/>
                </a:lnTo>
                <a:lnTo>
                  <a:pt x="501654" y="137343"/>
                </a:lnTo>
                <a:lnTo>
                  <a:pt x="518007" y="134023"/>
                </a:lnTo>
                <a:lnTo>
                  <a:pt x="530381" y="128663"/>
                </a:lnTo>
                <a:lnTo>
                  <a:pt x="531219" y="127951"/>
                </a:lnTo>
                <a:lnTo>
                  <a:pt x="493674" y="127951"/>
                </a:lnTo>
                <a:lnTo>
                  <a:pt x="478406" y="124333"/>
                </a:lnTo>
                <a:lnTo>
                  <a:pt x="469507" y="115176"/>
                </a:lnTo>
                <a:lnTo>
                  <a:pt x="472962" y="101847"/>
                </a:lnTo>
                <a:lnTo>
                  <a:pt x="483509" y="94349"/>
                </a:lnTo>
                <a:lnTo>
                  <a:pt x="533074" y="94349"/>
                </a:lnTo>
                <a:lnTo>
                  <a:pt x="531762" y="92818"/>
                </a:lnTo>
                <a:lnTo>
                  <a:pt x="519650" y="86078"/>
                </a:lnTo>
                <a:lnTo>
                  <a:pt x="504411" y="82282"/>
                </a:lnTo>
                <a:lnTo>
                  <a:pt x="493674" y="81583"/>
                </a:lnTo>
                <a:close/>
              </a:path>
              <a:path w="706754" h="138429">
                <a:moveTo>
                  <a:pt x="533074" y="94349"/>
                </a:moveTo>
                <a:lnTo>
                  <a:pt x="483509" y="94349"/>
                </a:lnTo>
                <a:lnTo>
                  <a:pt x="502526" y="95435"/>
                </a:lnTo>
                <a:lnTo>
                  <a:pt x="514170" y="100748"/>
                </a:lnTo>
                <a:lnTo>
                  <a:pt x="518729" y="108852"/>
                </a:lnTo>
                <a:lnTo>
                  <a:pt x="513918" y="120459"/>
                </a:lnTo>
                <a:lnTo>
                  <a:pt x="501524" y="127066"/>
                </a:lnTo>
                <a:lnTo>
                  <a:pt x="493674" y="127951"/>
                </a:lnTo>
                <a:lnTo>
                  <a:pt x="531219" y="127951"/>
                </a:lnTo>
                <a:lnTo>
                  <a:pt x="538594" y="121683"/>
                </a:lnTo>
                <a:lnTo>
                  <a:pt x="542464" y="113503"/>
                </a:lnTo>
                <a:lnTo>
                  <a:pt x="539712" y="102095"/>
                </a:lnTo>
                <a:lnTo>
                  <a:pt x="533074" y="94349"/>
                </a:lnTo>
                <a:close/>
              </a:path>
              <a:path w="706754" h="138429">
                <a:moveTo>
                  <a:pt x="211836" y="81583"/>
                </a:moveTo>
                <a:lnTo>
                  <a:pt x="194636" y="83400"/>
                </a:lnTo>
                <a:lnTo>
                  <a:pt x="180099" y="88411"/>
                </a:lnTo>
                <a:lnTo>
                  <a:pt x="169347" y="95956"/>
                </a:lnTo>
                <a:lnTo>
                  <a:pt x="163506" y="105376"/>
                </a:lnTo>
                <a:lnTo>
                  <a:pt x="165913" y="117477"/>
                </a:lnTo>
                <a:lnTo>
                  <a:pt x="173398" y="127165"/>
                </a:lnTo>
                <a:lnTo>
                  <a:pt x="184972" y="134165"/>
                </a:lnTo>
                <a:lnTo>
                  <a:pt x="199641" y="138200"/>
                </a:lnTo>
                <a:lnTo>
                  <a:pt x="219797" y="137342"/>
                </a:lnTo>
                <a:lnTo>
                  <a:pt x="236154" y="134025"/>
                </a:lnTo>
                <a:lnTo>
                  <a:pt x="248531" y="128669"/>
                </a:lnTo>
                <a:lnTo>
                  <a:pt x="249376" y="127951"/>
                </a:lnTo>
                <a:lnTo>
                  <a:pt x="211836" y="127951"/>
                </a:lnTo>
                <a:lnTo>
                  <a:pt x="196568" y="124333"/>
                </a:lnTo>
                <a:lnTo>
                  <a:pt x="187669" y="115176"/>
                </a:lnTo>
                <a:lnTo>
                  <a:pt x="191124" y="101847"/>
                </a:lnTo>
                <a:lnTo>
                  <a:pt x="201670" y="94349"/>
                </a:lnTo>
                <a:lnTo>
                  <a:pt x="251233" y="94349"/>
                </a:lnTo>
                <a:lnTo>
                  <a:pt x="249926" y="92823"/>
                </a:lnTo>
                <a:lnTo>
                  <a:pt x="237818" y="86082"/>
                </a:lnTo>
                <a:lnTo>
                  <a:pt x="222584" y="82283"/>
                </a:lnTo>
                <a:lnTo>
                  <a:pt x="211836" y="81583"/>
                </a:lnTo>
                <a:close/>
              </a:path>
              <a:path w="706754" h="138429">
                <a:moveTo>
                  <a:pt x="251233" y="94349"/>
                </a:moveTo>
                <a:lnTo>
                  <a:pt x="201670" y="94349"/>
                </a:lnTo>
                <a:lnTo>
                  <a:pt x="220687" y="95435"/>
                </a:lnTo>
                <a:lnTo>
                  <a:pt x="232332" y="100748"/>
                </a:lnTo>
                <a:lnTo>
                  <a:pt x="236890" y="108852"/>
                </a:lnTo>
                <a:lnTo>
                  <a:pt x="232079" y="120459"/>
                </a:lnTo>
                <a:lnTo>
                  <a:pt x="219685" y="127066"/>
                </a:lnTo>
                <a:lnTo>
                  <a:pt x="211836" y="127951"/>
                </a:lnTo>
                <a:lnTo>
                  <a:pt x="249376" y="127951"/>
                </a:lnTo>
                <a:lnTo>
                  <a:pt x="256747" y="121693"/>
                </a:lnTo>
                <a:lnTo>
                  <a:pt x="260623" y="113517"/>
                </a:lnTo>
                <a:lnTo>
                  <a:pt x="257873" y="102103"/>
                </a:lnTo>
                <a:lnTo>
                  <a:pt x="251233" y="94349"/>
                </a:lnTo>
                <a:close/>
              </a:path>
              <a:path w="706754" h="138429">
                <a:moveTo>
                  <a:pt x="561721" y="63994"/>
                </a:moveTo>
                <a:lnTo>
                  <a:pt x="425627" y="63994"/>
                </a:lnTo>
                <a:lnTo>
                  <a:pt x="425627" y="75437"/>
                </a:lnTo>
                <a:lnTo>
                  <a:pt x="561721" y="75437"/>
                </a:lnTo>
                <a:lnTo>
                  <a:pt x="561721" y="63994"/>
                </a:lnTo>
                <a:close/>
              </a:path>
              <a:path w="706754" h="138429">
                <a:moveTo>
                  <a:pt x="506437" y="51497"/>
                </a:moveTo>
                <a:lnTo>
                  <a:pt x="480923" y="51497"/>
                </a:lnTo>
                <a:lnTo>
                  <a:pt x="480923" y="63994"/>
                </a:lnTo>
                <a:lnTo>
                  <a:pt x="506437" y="63994"/>
                </a:lnTo>
                <a:lnTo>
                  <a:pt x="506437" y="51497"/>
                </a:lnTo>
                <a:close/>
              </a:path>
              <a:path w="706754" h="138429">
                <a:moveTo>
                  <a:pt x="544664" y="5472"/>
                </a:moveTo>
                <a:lnTo>
                  <a:pt x="440093" y="5472"/>
                </a:lnTo>
                <a:lnTo>
                  <a:pt x="440093" y="47763"/>
                </a:lnTo>
                <a:lnTo>
                  <a:pt x="450989" y="51497"/>
                </a:lnTo>
                <a:lnTo>
                  <a:pt x="544664" y="51497"/>
                </a:lnTo>
                <a:lnTo>
                  <a:pt x="544664" y="40093"/>
                </a:lnTo>
                <a:lnTo>
                  <a:pt x="468947" y="40093"/>
                </a:lnTo>
                <a:lnTo>
                  <a:pt x="465607" y="37845"/>
                </a:lnTo>
                <a:lnTo>
                  <a:pt x="465607" y="16915"/>
                </a:lnTo>
                <a:lnTo>
                  <a:pt x="544664" y="16915"/>
                </a:lnTo>
                <a:lnTo>
                  <a:pt x="544664" y="5472"/>
                </a:lnTo>
                <a:close/>
              </a:path>
              <a:path w="706754" h="138429">
                <a:moveTo>
                  <a:pt x="130810" y="115111"/>
                </a:moveTo>
                <a:lnTo>
                  <a:pt x="0" y="115111"/>
                </a:lnTo>
                <a:lnTo>
                  <a:pt x="0" y="126541"/>
                </a:lnTo>
                <a:lnTo>
                  <a:pt x="130810" y="126541"/>
                </a:lnTo>
                <a:lnTo>
                  <a:pt x="130810" y="115111"/>
                </a:lnTo>
                <a:close/>
              </a:path>
              <a:path w="706754" h="138429">
                <a:moveTo>
                  <a:pt x="66230" y="60933"/>
                </a:moveTo>
                <a:lnTo>
                  <a:pt x="45085" y="60933"/>
                </a:lnTo>
                <a:lnTo>
                  <a:pt x="45085" y="115111"/>
                </a:lnTo>
                <a:lnTo>
                  <a:pt x="70599" y="115111"/>
                </a:lnTo>
                <a:lnTo>
                  <a:pt x="70599" y="61822"/>
                </a:lnTo>
                <a:lnTo>
                  <a:pt x="66230" y="60933"/>
                </a:lnTo>
                <a:close/>
              </a:path>
              <a:path w="706754" h="138429">
                <a:moveTo>
                  <a:pt x="109512" y="6196"/>
                </a:moveTo>
                <a:lnTo>
                  <a:pt x="13601" y="6196"/>
                </a:lnTo>
                <a:lnTo>
                  <a:pt x="13601" y="17499"/>
                </a:lnTo>
                <a:lnTo>
                  <a:pt x="89192" y="17499"/>
                </a:lnTo>
                <a:lnTo>
                  <a:pt x="90639" y="18007"/>
                </a:lnTo>
                <a:lnTo>
                  <a:pt x="91554" y="19011"/>
                </a:lnTo>
                <a:lnTo>
                  <a:pt x="92557" y="20001"/>
                </a:lnTo>
                <a:lnTo>
                  <a:pt x="92989" y="21487"/>
                </a:lnTo>
                <a:lnTo>
                  <a:pt x="92811" y="23481"/>
                </a:lnTo>
                <a:lnTo>
                  <a:pt x="92724" y="62127"/>
                </a:lnTo>
                <a:lnTo>
                  <a:pt x="92371" y="67944"/>
                </a:lnTo>
                <a:lnTo>
                  <a:pt x="91325" y="76249"/>
                </a:lnTo>
                <a:lnTo>
                  <a:pt x="90322" y="83730"/>
                </a:lnTo>
                <a:lnTo>
                  <a:pt x="89242" y="89826"/>
                </a:lnTo>
                <a:lnTo>
                  <a:pt x="88087" y="94550"/>
                </a:lnTo>
                <a:lnTo>
                  <a:pt x="111772" y="95922"/>
                </a:lnTo>
                <a:lnTo>
                  <a:pt x="116370" y="12394"/>
                </a:lnTo>
                <a:lnTo>
                  <a:pt x="115417" y="9943"/>
                </a:lnTo>
                <a:lnTo>
                  <a:pt x="111836" y="6895"/>
                </a:lnTo>
                <a:lnTo>
                  <a:pt x="109512" y="6196"/>
                </a:lnTo>
                <a:close/>
              </a:path>
              <a:path w="706754" h="138429">
                <a:moveTo>
                  <a:pt x="607568" y="5472"/>
                </a:moveTo>
                <a:lnTo>
                  <a:pt x="586447" y="5472"/>
                </a:lnTo>
                <a:lnTo>
                  <a:pt x="586447" y="60057"/>
                </a:lnTo>
                <a:lnTo>
                  <a:pt x="597357" y="63791"/>
                </a:lnTo>
                <a:lnTo>
                  <a:pt x="690575" y="63791"/>
                </a:lnTo>
                <a:lnTo>
                  <a:pt x="690575" y="52361"/>
                </a:lnTo>
                <a:lnTo>
                  <a:pt x="615264" y="52361"/>
                </a:lnTo>
                <a:lnTo>
                  <a:pt x="611936" y="50126"/>
                </a:lnTo>
                <a:lnTo>
                  <a:pt x="611936" y="36498"/>
                </a:lnTo>
                <a:lnTo>
                  <a:pt x="690575" y="36498"/>
                </a:lnTo>
                <a:lnTo>
                  <a:pt x="690575" y="25094"/>
                </a:lnTo>
                <a:lnTo>
                  <a:pt x="611936" y="25094"/>
                </a:lnTo>
                <a:lnTo>
                  <a:pt x="611936" y="6374"/>
                </a:lnTo>
                <a:lnTo>
                  <a:pt x="607568" y="5472"/>
                </a:lnTo>
                <a:close/>
              </a:path>
              <a:path w="706754" h="138429">
                <a:moveTo>
                  <a:pt x="690575" y="36498"/>
                </a:moveTo>
                <a:lnTo>
                  <a:pt x="665048" y="36498"/>
                </a:lnTo>
                <a:lnTo>
                  <a:pt x="665048" y="52361"/>
                </a:lnTo>
                <a:lnTo>
                  <a:pt x="690575" y="52361"/>
                </a:lnTo>
                <a:lnTo>
                  <a:pt x="690575" y="36498"/>
                </a:lnTo>
                <a:close/>
              </a:path>
              <a:path w="706754" h="138429">
                <a:moveTo>
                  <a:pt x="686206" y="5472"/>
                </a:moveTo>
                <a:lnTo>
                  <a:pt x="665048" y="5472"/>
                </a:lnTo>
                <a:lnTo>
                  <a:pt x="665048" y="25094"/>
                </a:lnTo>
                <a:lnTo>
                  <a:pt x="690575" y="25094"/>
                </a:lnTo>
                <a:lnTo>
                  <a:pt x="690575" y="6374"/>
                </a:lnTo>
                <a:lnTo>
                  <a:pt x="686206" y="5472"/>
                </a:lnTo>
                <a:close/>
              </a:path>
              <a:path w="706754" h="138429">
                <a:moveTo>
                  <a:pt x="321373" y="5472"/>
                </a:moveTo>
                <a:lnTo>
                  <a:pt x="300240" y="5472"/>
                </a:lnTo>
                <a:lnTo>
                  <a:pt x="300240" y="71665"/>
                </a:lnTo>
                <a:lnTo>
                  <a:pt x="311150" y="75437"/>
                </a:lnTo>
                <a:lnTo>
                  <a:pt x="404253" y="75437"/>
                </a:lnTo>
                <a:lnTo>
                  <a:pt x="404253" y="63994"/>
                </a:lnTo>
                <a:lnTo>
                  <a:pt x="329044" y="63994"/>
                </a:lnTo>
                <a:lnTo>
                  <a:pt x="325742" y="61746"/>
                </a:lnTo>
                <a:lnTo>
                  <a:pt x="325742" y="6374"/>
                </a:lnTo>
                <a:lnTo>
                  <a:pt x="321373" y="5472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254</Words>
  <Application>Microsoft Office PowerPoint</Application>
  <PresentationFormat>사용자 지정</PresentationFormat>
  <Paragraphs>38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Arial Unicode MS</vt:lpstr>
      <vt:lpstr>맑은 고딕</vt:lpstr>
      <vt:lpstr>Calibri</vt:lpstr>
      <vt:lpstr>Tahoma</vt:lpstr>
      <vt:lpstr>Times New Roman</vt:lpstr>
      <vt:lpstr>Office Theme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jimin park</dc:creator>
  <cp:lastModifiedBy>jinman ha</cp:lastModifiedBy>
  <cp:revision>13</cp:revision>
  <dcterms:created xsi:type="dcterms:W3CDTF">2016-03-13T23:27:42Z</dcterms:created>
  <dcterms:modified xsi:type="dcterms:W3CDTF">2016-03-13T16:54:47Z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2016-03-02T00:00:00Z</vt:filetime>
  </property>
  <property fmtid="{D5CDD505-2E9C-101B-9397-08002B2CF9AE}" pid="3" name="LastSaved">
    <vt:filetime>2016-03-13T00:00:00Z</vt:filetime>
  </property>
</Properties>
</file>