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0693400" cy="7556500"/>
  <p:notesSz cx="10693400" cy="75565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00" autoAdjust="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31273" y="1872995"/>
            <a:ext cx="228599" cy="2971799"/>
          </a:xfrm>
          <a:custGeom>
            <a:avLst/>
            <a:gdLst/>
            <a:ahLst/>
            <a:cxnLst/>
            <a:rect l="l" t="t" r="r" b="b"/>
            <a:pathLst>
              <a:path w="228599" h="2971799">
                <a:moveTo>
                  <a:pt x="0" y="0"/>
                </a:moveTo>
                <a:lnTo>
                  <a:pt x="0" y="2971799"/>
                </a:lnTo>
                <a:lnTo>
                  <a:pt x="228599" y="2971799"/>
                </a:lnTo>
                <a:lnTo>
                  <a:pt x="228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48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31273" y="1872995"/>
            <a:ext cx="228599" cy="0"/>
          </a:xfrm>
          <a:custGeom>
            <a:avLst/>
            <a:gdLst/>
            <a:ahLst/>
            <a:cxnLst/>
            <a:rect l="l" t="t" r="r" b="b"/>
            <a:pathLst>
              <a:path w="228599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B4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003669" y="1872995"/>
            <a:ext cx="228599" cy="0"/>
          </a:xfrm>
          <a:custGeom>
            <a:avLst/>
            <a:gdLst/>
            <a:ahLst/>
            <a:cxnLst/>
            <a:rect l="l" t="t" r="r" b="b"/>
            <a:pathLst>
              <a:path w="228599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9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58349" y="1871472"/>
            <a:ext cx="7772396" cy="2971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36580" y="2435350"/>
            <a:ext cx="3620239" cy="782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79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k object 25"/>
          <p:cNvSpPr/>
          <p:nvPr/>
        </p:nvSpPr>
        <p:spPr>
          <a:xfrm>
            <a:off x="9342023" y="7206152"/>
            <a:ext cx="577278" cy="0"/>
          </a:xfrm>
          <a:custGeom>
            <a:avLst/>
            <a:gdLst/>
            <a:ahLst/>
            <a:cxnLst/>
            <a:rect l="l" t="t" r="r" b="b"/>
            <a:pathLst>
              <a:path w="577278">
                <a:moveTo>
                  <a:pt x="0" y="0"/>
                </a:moveTo>
                <a:lnTo>
                  <a:pt x="577278" y="0"/>
                </a:lnTo>
              </a:path>
            </a:pathLst>
          </a:custGeom>
          <a:ln w="13744">
            <a:solidFill>
              <a:srgbClr val="DBD8C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31273" y="958595"/>
            <a:ext cx="228599" cy="1142999"/>
          </a:xfrm>
          <a:custGeom>
            <a:avLst/>
            <a:gdLst/>
            <a:ahLst/>
            <a:cxnLst/>
            <a:rect l="l" t="t" r="r" b="b"/>
            <a:pathLst>
              <a:path w="228599" h="1142999">
                <a:moveTo>
                  <a:pt x="0" y="0"/>
                </a:moveTo>
                <a:lnTo>
                  <a:pt x="0" y="1142999"/>
                </a:lnTo>
                <a:lnTo>
                  <a:pt x="228599" y="1142999"/>
                </a:lnTo>
                <a:lnTo>
                  <a:pt x="228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48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31273" y="958595"/>
            <a:ext cx="228599" cy="0"/>
          </a:xfrm>
          <a:custGeom>
            <a:avLst/>
            <a:gdLst/>
            <a:ahLst/>
            <a:cxnLst/>
            <a:rect l="l" t="t" r="r" b="b"/>
            <a:pathLst>
              <a:path w="228599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B4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003669" y="958595"/>
            <a:ext cx="228599" cy="0"/>
          </a:xfrm>
          <a:custGeom>
            <a:avLst/>
            <a:gdLst/>
            <a:ahLst/>
            <a:cxnLst/>
            <a:rect l="l" t="t" r="r" b="b"/>
            <a:pathLst>
              <a:path w="228599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9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58349" y="957072"/>
            <a:ext cx="7772396" cy="1142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8569" y="965199"/>
            <a:ext cx="7016260" cy="11428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8255" y="2786824"/>
            <a:ext cx="8056889" cy="1982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7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55700" y="730250"/>
            <a:ext cx="845936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쉽게 알아보는</a:t>
            </a:r>
            <a:endParaRPr lang="en-US" altLang="ko-KR" sz="5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5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근로자 건강관리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5363" rIns="0" bIns="0" rtlCol="0">
            <a:spAutoFit/>
          </a:bodyPr>
          <a:lstStyle/>
          <a:p>
            <a:pPr marL="1347470">
              <a:lnSpc>
                <a:spcPts val="5125"/>
              </a:lnSpc>
            </a:pPr>
            <a:r>
              <a:rPr sz="4400" spc="-85" dirty="0">
                <a:solidFill>
                  <a:srgbClr val="3232CC"/>
                </a:solidFill>
              </a:rPr>
              <a:t>뇌</a:t>
            </a:r>
            <a:r>
              <a:rPr sz="4400" spc="-100" dirty="0">
                <a:solidFill>
                  <a:srgbClr val="3232CC"/>
                </a:solidFill>
              </a:rPr>
              <a:t>졸</a:t>
            </a:r>
            <a:r>
              <a:rPr sz="4400" spc="-85" dirty="0">
                <a:solidFill>
                  <a:srgbClr val="3232CC"/>
                </a:solidFill>
              </a:rPr>
              <a:t>중</a:t>
            </a:r>
            <a:r>
              <a:rPr sz="4400" dirty="0">
                <a:solidFill>
                  <a:srgbClr val="3232CC"/>
                </a:solidFill>
              </a:rPr>
              <a:t>의</a:t>
            </a:r>
            <a:r>
              <a:rPr sz="4400" spc="-204" dirty="0">
                <a:solidFill>
                  <a:srgbClr val="3232CC"/>
                </a:solidFill>
              </a:rPr>
              <a:t> </a:t>
            </a:r>
            <a:r>
              <a:rPr sz="4400" spc="-85" dirty="0">
                <a:solidFill>
                  <a:srgbClr val="3232CC"/>
                </a:solidFill>
              </a:rPr>
              <a:t>증</a:t>
            </a:r>
            <a:r>
              <a:rPr sz="4400" spc="-100" dirty="0">
                <a:solidFill>
                  <a:srgbClr val="3232CC"/>
                </a:solidFill>
              </a:rPr>
              <a:t>상</a:t>
            </a:r>
            <a:r>
              <a:rPr sz="4400" spc="-85" dirty="0">
                <a:solidFill>
                  <a:srgbClr val="3232CC"/>
                </a:solidFill>
              </a:rPr>
              <a:t>은</a:t>
            </a:r>
            <a:r>
              <a:rPr sz="4400" spc="340" dirty="0">
                <a:solidFill>
                  <a:srgbClr val="3232CC"/>
                </a:solidFill>
              </a:rPr>
              <a:t>?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612270" y="3244595"/>
            <a:ext cx="3886200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86217" y="2255397"/>
            <a:ext cx="8040370" cy="431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0" marR="481330" indent="-299085">
              <a:lnSpc>
                <a:spcPct val="110600"/>
              </a:lnSpc>
              <a:tabLst>
                <a:tab pos="3070860" algn="l"/>
              </a:tabLst>
            </a:pPr>
            <a:r>
              <a:rPr sz="1800" dirty="0">
                <a:latin typeface="맑은 고딕"/>
                <a:cs typeface="맑은 고딕"/>
              </a:rPr>
              <a:t>◈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뇌졸중</a:t>
            </a:r>
            <a:r>
              <a:rPr sz="1800" dirty="0">
                <a:latin typeface="맑은 고딕"/>
                <a:cs typeface="맑은 고딕"/>
              </a:rPr>
              <a:t>을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초기</a:t>
            </a:r>
            <a:r>
              <a:rPr sz="1800" dirty="0">
                <a:latin typeface="맑은 고딕"/>
                <a:cs typeface="맑은 고딕"/>
              </a:rPr>
              <a:t>에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발견하</a:t>
            </a:r>
            <a:r>
              <a:rPr sz="1800" dirty="0">
                <a:latin typeface="맑은 고딕"/>
                <a:cs typeface="맑은 고딕"/>
              </a:rPr>
              <a:t>여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조기</a:t>
            </a:r>
            <a:r>
              <a:rPr sz="1800" dirty="0">
                <a:latin typeface="맑은 고딕"/>
                <a:cs typeface="맑은 고딕"/>
              </a:rPr>
              <a:t>에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치료</a:t>
            </a:r>
            <a:r>
              <a:rPr sz="1800" dirty="0">
                <a:latin typeface="맑은 고딕"/>
                <a:cs typeface="맑은 고딕"/>
              </a:rPr>
              <a:t>를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받으려</a:t>
            </a:r>
            <a:r>
              <a:rPr sz="1800" dirty="0">
                <a:latin typeface="맑은 고딕"/>
                <a:cs typeface="맑은 고딕"/>
              </a:rPr>
              <a:t>면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뇌졸중</a:t>
            </a:r>
            <a:r>
              <a:rPr sz="1800" dirty="0">
                <a:latin typeface="맑은 고딕"/>
                <a:cs typeface="맑은 고딕"/>
              </a:rPr>
              <a:t>의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증상</a:t>
            </a:r>
            <a:r>
              <a:rPr sz="1800" spc="204" dirty="0">
                <a:latin typeface="맑은 고딕"/>
                <a:cs typeface="맑은 고딕"/>
              </a:rPr>
              <a:t>,</a:t>
            </a:r>
            <a:r>
              <a:rPr sz="1800" spc="-7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징</a:t>
            </a:r>
            <a:r>
              <a:rPr sz="1800" dirty="0">
                <a:latin typeface="맑은 고딕"/>
                <a:cs typeface="맑은 고딕"/>
              </a:rPr>
              <a:t>후 를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잘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알</a:t>
            </a:r>
            <a:r>
              <a:rPr sz="1800" dirty="0">
                <a:latin typeface="맑은 고딕"/>
                <a:cs typeface="맑은 고딕"/>
              </a:rPr>
              <a:t>고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있어</a:t>
            </a:r>
            <a:r>
              <a:rPr sz="1800" dirty="0">
                <a:latin typeface="맑은 고딕"/>
                <a:cs typeface="맑은 고딕"/>
              </a:rPr>
              <a:t>야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합니다</a:t>
            </a:r>
            <a:r>
              <a:rPr sz="1800" spc="204" dirty="0">
                <a:latin typeface="맑은 고딕"/>
                <a:cs typeface="맑은 고딕"/>
              </a:rPr>
              <a:t>.</a:t>
            </a:r>
            <a:r>
              <a:rPr sz="1800" dirty="0">
                <a:latin typeface="맑은 고딕"/>
                <a:cs typeface="맑은 고딕"/>
              </a:rPr>
              <a:t>	</a:t>
            </a:r>
            <a:r>
              <a:rPr sz="1800" spc="-40" dirty="0">
                <a:latin typeface="맑은 고딕"/>
                <a:cs typeface="맑은 고딕"/>
              </a:rPr>
              <a:t>뇌</a:t>
            </a:r>
            <a:r>
              <a:rPr sz="1800" dirty="0">
                <a:latin typeface="맑은 고딕"/>
                <a:cs typeface="맑은 고딕"/>
              </a:rPr>
              <a:t>는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부위</a:t>
            </a:r>
            <a:r>
              <a:rPr sz="1800" dirty="0">
                <a:latin typeface="맑은 고딕"/>
                <a:cs typeface="맑은 고딕"/>
              </a:rPr>
              <a:t>에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따</a:t>
            </a:r>
            <a:r>
              <a:rPr sz="1800" dirty="0">
                <a:latin typeface="맑은 고딕"/>
                <a:cs typeface="맑은 고딕"/>
              </a:rPr>
              <a:t>라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역할</a:t>
            </a:r>
            <a:r>
              <a:rPr sz="1800" dirty="0">
                <a:latin typeface="맑은 고딕"/>
                <a:cs typeface="맑은 고딕"/>
              </a:rPr>
              <a:t>이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다르</a:t>
            </a:r>
            <a:r>
              <a:rPr sz="1800" dirty="0">
                <a:latin typeface="맑은 고딕"/>
                <a:cs typeface="맑은 고딕"/>
              </a:rPr>
              <a:t>기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때문</a:t>
            </a:r>
            <a:r>
              <a:rPr sz="1800" dirty="0">
                <a:latin typeface="맑은 고딕"/>
                <a:cs typeface="맑은 고딕"/>
              </a:rPr>
              <a:t>에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어</a:t>
            </a:r>
            <a:r>
              <a:rPr sz="1800" dirty="0">
                <a:latin typeface="맑은 고딕"/>
                <a:cs typeface="맑은 고딕"/>
              </a:rPr>
              <a:t>느 </a:t>
            </a:r>
            <a:r>
              <a:rPr sz="1800" spc="-40" dirty="0">
                <a:latin typeface="맑은 고딕"/>
                <a:cs typeface="맑은 고딕"/>
              </a:rPr>
              <a:t>뇌혈관</a:t>
            </a:r>
            <a:r>
              <a:rPr sz="1800" dirty="0">
                <a:latin typeface="맑은 고딕"/>
                <a:cs typeface="맑은 고딕"/>
              </a:rPr>
              <a:t>에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장해</a:t>
            </a:r>
            <a:r>
              <a:rPr sz="1800" dirty="0">
                <a:latin typeface="맑은 고딕"/>
                <a:cs typeface="맑은 고딕"/>
              </a:rPr>
              <a:t>가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있느냐</a:t>
            </a:r>
            <a:r>
              <a:rPr sz="1800" dirty="0">
                <a:latin typeface="맑은 고딕"/>
                <a:cs typeface="맑은 고딕"/>
              </a:rPr>
              <a:t>에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따</a:t>
            </a:r>
            <a:r>
              <a:rPr sz="1800" dirty="0">
                <a:latin typeface="맑은 고딕"/>
                <a:cs typeface="맑은 고딕"/>
              </a:rPr>
              <a:t>라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증상</a:t>
            </a:r>
            <a:r>
              <a:rPr sz="1800" dirty="0">
                <a:latin typeface="맑은 고딕"/>
                <a:cs typeface="맑은 고딕"/>
              </a:rPr>
              <a:t>이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다양합니다</a:t>
            </a:r>
            <a:r>
              <a:rPr sz="1800" spc="204" dirty="0">
                <a:latin typeface="맑은 고딕"/>
                <a:cs typeface="맑은 고딕"/>
              </a:rPr>
              <a:t>.</a:t>
            </a:r>
            <a:endParaRPr sz="1800">
              <a:latin typeface="맑은 고딕"/>
              <a:cs typeface="맑은 고딕"/>
            </a:endParaRPr>
          </a:p>
          <a:p>
            <a:pPr>
              <a:lnSpc>
                <a:spcPts val="1400"/>
              </a:lnSpc>
              <a:spcBef>
                <a:spcPts val="56"/>
              </a:spcBef>
            </a:pPr>
            <a:endParaRPr sz="1400"/>
          </a:p>
          <a:p>
            <a:pPr marL="4356100">
              <a:lnSpc>
                <a:spcPct val="100000"/>
              </a:lnSpc>
            </a:pPr>
            <a:r>
              <a:rPr sz="2000" spc="95" dirty="0">
                <a:solidFill>
                  <a:srgbClr val="990099"/>
                </a:solidFill>
                <a:latin typeface="맑은 고딕"/>
                <a:cs typeface="맑은 고딕"/>
              </a:rPr>
              <a:t>⊙</a:t>
            </a:r>
            <a:r>
              <a:rPr sz="2000" spc="-9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감</a:t>
            </a:r>
            <a:r>
              <a:rPr sz="2000" spc="-50" dirty="0">
                <a:solidFill>
                  <a:srgbClr val="990099"/>
                </a:solidFill>
                <a:latin typeface="맑은 고딕"/>
                <a:cs typeface="맑은 고딕"/>
              </a:rPr>
              <a:t>각</a:t>
            </a: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이</a:t>
            </a:r>
            <a:r>
              <a:rPr sz="2000" dirty="0">
                <a:solidFill>
                  <a:srgbClr val="990099"/>
                </a:solidFill>
                <a:latin typeface="맑은 고딕"/>
                <a:cs typeface="맑은 고딕"/>
              </a:rPr>
              <a:t>상</a:t>
            </a:r>
            <a:r>
              <a:rPr sz="2000" spc="-10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000" dirty="0">
                <a:solidFill>
                  <a:srgbClr val="990099"/>
                </a:solidFill>
                <a:latin typeface="맑은 고딕"/>
                <a:cs typeface="맑은 고딕"/>
              </a:rPr>
              <a:t>및</a:t>
            </a:r>
            <a:r>
              <a:rPr sz="2000" spc="-9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감</a:t>
            </a:r>
            <a:r>
              <a:rPr sz="2000" spc="-50" dirty="0">
                <a:solidFill>
                  <a:srgbClr val="990099"/>
                </a:solidFill>
                <a:latin typeface="맑은 고딕"/>
                <a:cs typeface="맑은 고딕"/>
              </a:rPr>
              <a:t>각</a:t>
            </a: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손</a:t>
            </a:r>
            <a:r>
              <a:rPr sz="2000" dirty="0">
                <a:solidFill>
                  <a:srgbClr val="990099"/>
                </a:solidFill>
                <a:latin typeface="맑은 고딕"/>
                <a:cs typeface="맑은 고딕"/>
              </a:rPr>
              <a:t>실</a:t>
            </a:r>
            <a:endParaRPr sz="2000">
              <a:latin typeface="맑은 고딕"/>
              <a:cs typeface="맑은 고딕"/>
            </a:endParaRPr>
          </a:p>
          <a:p>
            <a:pPr marL="4356100">
              <a:lnSpc>
                <a:spcPct val="100000"/>
              </a:lnSpc>
              <a:spcBef>
                <a:spcPts val="465"/>
              </a:spcBef>
            </a:pPr>
            <a:r>
              <a:rPr sz="2000" spc="95" dirty="0">
                <a:solidFill>
                  <a:srgbClr val="990099"/>
                </a:solidFill>
                <a:latin typeface="맑은 고딕"/>
                <a:cs typeface="맑은 고딕"/>
              </a:rPr>
              <a:t>⊙</a:t>
            </a:r>
            <a:r>
              <a:rPr sz="2000" spc="-9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심</a:t>
            </a:r>
            <a:r>
              <a:rPr sz="2000" dirty="0">
                <a:solidFill>
                  <a:srgbClr val="990099"/>
                </a:solidFill>
                <a:latin typeface="맑은 고딕"/>
                <a:cs typeface="맑은 고딕"/>
              </a:rPr>
              <a:t>한</a:t>
            </a:r>
            <a:r>
              <a:rPr sz="2000" spc="-10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두</a:t>
            </a:r>
            <a:r>
              <a:rPr sz="2000" dirty="0">
                <a:solidFill>
                  <a:srgbClr val="990099"/>
                </a:solidFill>
                <a:latin typeface="맑은 고딕"/>
                <a:cs typeface="맑은 고딕"/>
              </a:rPr>
              <a:t>통</a:t>
            </a:r>
            <a:r>
              <a:rPr sz="2000" spc="-10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000" dirty="0">
                <a:solidFill>
                  <a:srgbClr val="990099"/>
                </a:solidFill>
                <a:latin typeface="맑은 고딕"/>
                <a:cs typeface="맑은 고딕"/>
              </a:rPr>
              <a:t>및</a:t>
            </a:r>
            <a:r>
              <a:rPr sz="2000" spc="-9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구</a:t>
            </a:r>
            <a:r>
              <a:rPr sz="2000" dirty="0">
                <a:solidFill>
                  <a:srgbClr val="990099"/>
                </a:solidFill>
                <a:latin typeface="맑은 고딕"/>
                <a:cs typeface="맑은 고딕"/>
              </a:rPr>
              <a:t>토</a:t>
            </a:r>
            <a:endParaRPr sz="2000">
              <a:latin typeface="맑은 고딕"/>
              <a:cs typeface="맑은 고딕"/>
            </a:endParaRPr>
          </a:p>
          <a:p>
            <a:pPr marL="4356100">
              <a:lnSpc>
                <a:spcPct val="100000"/>
              </a:lnSpc>
              <a:spcBef>
                <a:spcPts val="480"/>
              </a:spcBef>
            </a:pPr>
            <a:r>
              <a:rPr sz="2000" spc="95" dirty="0">
                <a:solidFill>
                  <a:srgbClr val="990099"/>
                </a:solidFill>
                <a:latin typeface="맑은 고딕"/>
                <a:cs typeface="맑은 고딕"/>
              </a:rPr>
              <a:t>⊙</a:t>
            </a:r>
            <a:r>
              <a:rPr sz="2000" spc="-9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언</a:t>
            </a:r>
            <a:r>
              <a:rPr sz="2000" spc="-50" dirty="0">
                <a:solidFill>
                  <a:srgbClr val="990099"/>
                </a:solidFill>
                <a:latin typeface="맑은 고딕"/>
                <a:cs typeface="맑은 고딕"/>
              </a:rPr>
              <a:t>어</a:t>
            </a: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장애</a:t>
            </a:r>
            <a:r>
              <a:rPr sz="2000" spc="200" dirty="0">
                <a:solidFill>
                  <a:srgbClr val="990099"/>
                </a:solidFill>
                <a:latin typeface="맑은 고딕"/>
                <a:cs typeface="맑은 고딕"/>
              </a:rPr>
              <a:t>:</a:t>
            </a: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실어증</a:t>
            </a:r>
            <a:r>
              <a:rPr sz="2000" spc="225" dirty="0">
                <a:solidFill>
                  <a:srgbClr val="990099"/>
                </a:solidFill>
                <a:latin typeface="맑은 고딕"/>
                <a:cs typeface="맑은 고딕"/>
              </a:rPr>
              <a:t>,</a:t>
            </a:r>
            <a:r>
              <a:rPr sz="2000" spc="-7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000" spc="-50" dirty="0">
                <a:solidFill>
                  <a:srgbClr val="990099"/>
                </a:solidFill>
                <a:latin typeface="맑은 고딕"/>
                <a:cs typeface="맑은 고딕"/>
              </a:rPr>
              <a:t>발음</a:t>
            </a: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장</a:t>
            </a:r>
            <a:r>
              <a:rPr sz="2000" dirty="0">
                <a:solidFill>
                  <a:srgbClr val="990099"/>
                </a:solidFill>
                <a:latin typeface="맑은 고딕"/>
                <a:cs typeface="맑은 고딕"/>
              </a:rPr>
              <a:t>애</a:t>
            </a:r>
            <a:endParaRPr sz="2000">
              <a:latin typeface="맑은 고딕"/>
              <a:cs typeface="맑은 고딕"/>
            </a:endParaRPr>
          </a:p>
          <a:p>
            <a:pPr marL="4356100">
              <a:lnSpc>
                <a:spcPct val="100000"/>
              </a:lnSpc>
              <a:spcBef>
                <a:spcPts val="480"/>
              </a:spcBef>
            </a:pPr>
            <a:r>
              <a:rPr sz="2000" spc="95" dirty="0">
                <a:solidFill>
                  <a:srgbClr val="990099"/>
                </a:solidFill>
                <a:latin typeface="맑은 고딕"/>
                <a:cs typeface="맑은 고딕"/>
              </a:rPr>
              <a:t>⊙</a:t>
            </a:r>
            <a:r>
              <a:rPr sz="2000" spc="-9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어</a:t>
            </a:r>
            <a:r>
              <a:rPr sz="2000" spc="-50" dirty="0">
                <a:solidFill>
                  <a:srgbClr val="990099"/>
                </a:solidFill>
                <a:latin typeface="맑은 고딕"/>
                <a:cs typeface="맑은 고딕"/>
              </a:rPr>
              <a:t>지</a:t>
            </a: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러</a:t>
            </a:r>
            <a:r>
              <a:rPr sz="2000" spc="-50" dirty="0">
                <a:solidFill>
                  <a:srgbClr val="990099"/>
                </a:solidFill>
                <a:latin typeface="맑은 고딕"/>
                <a:cs typeface="맑은 고딕"/>
              </a:rPr>
              <a:t>움</a:t>
            </a: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증</a:t>
            </a:r>
            <a:r>
              <a:rPr sz="2000" spc="130" dirty="0">
                <a:solidFill>
                  <a:srgbClr val="990099"/>
                </a:solidFill>
                <a:latin typeface="맑은 고딕"/>
                <a:cs typeface="맑은 고딕"/>
              </a:rPr>
              <a:t>(</a:t>
            </a:r>
            <a:r>
              <a:rPr sz="2000" spc="-50" dirty="0">
                <a:solidFill>
                  <a:srgbClr val="990099"/>
                </a:solidFill>
                <a:latin typeface="맑은 고딕"/>
                <a:cs typeface="맑은 고딕"/>
              </a:rPr>
              <a:t>현</a:t>
            </a: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훈</a:t>
            </a:r>
            <a:r>
              <a:rPr sz="2000" spc="140" dirty="0">
                <a:solidFill>
                  <a:srgbClr val="990099"/>
                </a:solidFill>
                <a:latin typeface="맑은 고딕"/>
                <a:cs typeface="맑은 고딕"/>
              </a:rPr>
              <a:t>)</a:t>
            </a:r>
            <a:endParaRPr sz="2000">
              <a:latin typeface="맑은 고딕"/>
              <a:cs typeface="맑은 고딕"/>
            </a:endParaRPr>
          </a:p>
          <a:p>
            <a:pPr marL="4686300" marR="90170" indent="-330835">
              <a:lnSpc>
                <a:spcPts val="2880"/>
              </a:lnSpc>
              <a:spcBef>
                <a:spcPts val="160"/>
              </a:spcBef>
            </a:pPr>
            <a:r>
              <a:rPr sz="2000" spc="95" dirty="0">
                <a:solidFill>
                  <a:srgbClr val="990099"/>
                </a:solidFill>
                <a:latin typeface="맑은 고딕"/>
                <a:cs typeface="맑은 고딕"/>
              </a:rPr>
              <a:t>⊙</a:t>
            </a:r>
            <a:r>
              <a:rPr sz="2000" spc="-9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운</a:t>
            </a:r>
            <a:r>
              <a:rPr sz="2000" spc="-50" dirty="0">
                <a:solidFill>
                  <a:srgbClr val="990099"/>
                </a:solidFill>
                <a:latin typeface="맑은 고딕"/>
                <a:cs typeface="맑은 고딕"/>
              </a:rPr>
              <a:t>동</a:t>
            </a: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실</a:t>
            </a:r>
            <a:r>
              <a:rPr sz="2000" spc="-50" dirty="0">
                <a:solidFill>
                  <a:srgbClr val="990099"/>
                </a:solidFill>
                <a:latin typeface="맑은 고딕"/>
                <a:cs typeface="맑은 고딕"/>
              </a:rPr>
              <a:t>조</a:t>
            </a:r>
            <a:r>
              <a:rPr sz="2000" dirty="0">
                <a:solidFill>
                  <a:srgbClr val="990099"/>
                </a:solidFill>
                <a:latin typeface="맑은 고딕"/>
                <a:cs typeface="맑은 고딕"/>
              </a:rPr>
              <a:t>증</a:t>
            </a:r>
            <a:r>
              <a:rPr sz="2000" spc="-9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000" spc="130" dirty="0">
                <a:solidFill>
                  <a:srgbClr val="990099"/>
                </a:solidFill>
                <a:latin typeface="맑은 고딕"/>
                <a:cs typeface="맑은 고딕"/>
              </a:rPr>
              <a:t>(</a:t>
            </a:r>
            <a:r>
              <a:rPr sz="2000" spc="-50" dirty="0">
                <a:solidFill>
                  <a:srgbClr val="990099"/>
                </a:solidFill>
                <a:latin typeface="맑은 고딕"/>
                <a:cs typeface="맑은 고딕"/>
              </a:rPr>
              <a:t>비</a:t>
            </a: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틀</a:t>
            </a:r>
            <a:r>
              <a:rPr sz="2000" spc="-50" dirty="0">
                <a:solidFill>
                  <a:srgbClr val="990099"/>
                </a:solidFill>
                <a:latin typeface="맑은 고딕"/>
                <a:cs typeface="맑은 고딕"/>
              </a:rPr>
              <a:t>거리</a:t>
            </a:r>
            <a:r>
              <a:rPr sz="2000" dirty="0">
                <a:solidFill>
                  <a:srgbClr val="990099"/>
                </a:solidFill>
                <a:latin typeface="맑은 고딕"/>
                <a:cs typeface="맑은 고딕"/>
              </a:rPr>
              <a:t>고</a:t>
            </a:r>
            <a:r>
              <a:rPr sz="2000" spc="-9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한</a:t>
            </a:r>
            <a:r>
              <a:rPr sz="2000" dirty="0">
                <a:solidFill>
                  <a:srgbClr val="990099"/>
                </a:solidFill>
                <a:latin typeface="맑은 고딕"/>
                <a:cs typeface="맑은 고딕"/>
              </a:rPr>
              <a:t>쪽 </a:t>
            </a: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으</a:t>
            </a:r>
            <a:r>
              <a:rPr sz="2000" dirty="0">
                <a:solidFill>
                  <a:srgbClr val="990099"/>
                </a:solidFill>
                <a:latin typeface="맑은 고딕"/>
                <a:cs typeface="맑은 고딕"/>
              </a:rPr>
              <a:t>로</a:t>
            </a:r>
            <a:r>
              <a:rPr sz="2000" spc="-10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쓰</a:t>
            </a:r>
            <a:r>
              <a:rPr sz="2000" spc="-50" dirty="0">
                <a:solidFill>
                  <a:srgbClr val="990099"/>
                </a:solidFill>
                <a:latin typeface="맑은 고딕"/>
                <a:cs typeface="맑은 고딕"/>
              </a:rPr>
              <a:t>러</a:t>
            </a: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지</a:t>
            </a:r>
            <a:r>
              <a:rPr sz="2000" dirty="0">
                <a:solidFill>
                  <a:srgbClr val="990099"/>
                </a:solidFill>
                <a:latin typeface="맑은 고딕"/>
                <a:cs typeface="맑은 고딕"/>
              </a:rPr>
              <a:t>려</a:t>
            </a:r>
            <a:r>
              <a:rPr sz="2000" spc="-9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000" spc="-50" dirty="0">
                <a:solidFill>
                  <a:srgbClr val="990099"/>
                </a:solidFill>
                <a:latin typeface="맑은 고딕"/>
                <a:cs typeface="맑은 고딕"/>
              </a:rPr>
              <a:t>함</a:t>
            </a:r>
            <a:r>
              <a:rPr sz="2000" spc="140" dirty="0">
                <a:solidFill>
                  <a:srgbClr val="990099"/>
                </a:solidFill>
                <a:latin typeface="맑은 고딕"/>
                <a:cs typeface="맑은 고딕"/>
              </a:rPr>
              <a:t>)</a:t>
            </a:r>
            <a:endParaRPr sz="2000">
              <a:latin typeface="맑은 고딕"/>
              <a:cs typeface="맑은 고딕"/>
            </a:endParaRPr>
          </a:p>
          <a:p>
            <a:pPr marL="4356100">
              <a:lnSpc>
                <a:spcPct val="100000"/>
              </a:lnSpc>
              <a:spcBef>
                <a:spcPts val="290"/>
              </a:spcBef>
            </a:pPr>
            <a:r>
              <a:rPr sz="2000" spc="95" dirty="0">
                <a:solidFill>
                  <a:srgbClr val="990099"/>
                </a:solidFill>
                <a:latin typeface="맑은 고딕"/>
                <a:cs typeface="맑은 고딕"/>
              </a:rPr>
              <a:t>⊙</a:t>
            </a:r>
            <a:r>
              <a:rPr sz="2000" spc="-9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시</a:t>
            </a:r>
            <a:r>
              <a:rPr sz="2000" spc="-50" dirty="0">
                <a:solidFill>
                  <a:srgbClr val="990099"/>
                </a:solidFill>
                <a:latin typeface="맑은 고딕"/>
                <a:cs typeface="맑은 고딕"/>
              </a:rPr>
              <a:t>야</a:t>
            </a: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결손</a:t>
            </a:r>
            <a:r>
              <a:rPr sz="2000" spc="225" dirty="0">
                <a:solidFill>
                  <a:srgbClr val="990099"/>
                </a:solidFill>
                <a:latin typeface="맑은 고딕"/>
                <a:cs typeface="맑은 고딕"/>
              </a:rPr>
              <a:t>,</a:t>
            </a:r>
            <a:r>
              <a:rPr sz="2000" spc="-8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복시</a:t>
            </a:r>
            <a:r>
              <a:rPr sz="2000" spc="120" dirty="0">
                <a:solidFill>
                  <a:srgbClr val="990099"/>
                </a:solidFill>
                <a:latin typeface="맑은 고딕"/>
                <a:cs typeface="맑은 고딕"/>
              </a:rPr>
              <a:t>(</a:t>
            </a: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물</a:t>
            </a:r>
            <a:r>
              <a:rPr sz="2000" spc="-50" dirty="0">
                <a:solidFill>
                  <a:srgbClr val="990099"/>
                </a:solidFill>
                <a:latin typeface="맑은 고딕"/>
                <a:cs typeface="맑은 고딕"/>
              </a:rPr>
              <a:t>체</a:t>
            </a:r>
            <a:r>
              <a:rPr sz="2000" dirty="0">
                <a:solidFill>
                  <a:srgbClr val="990099"/>
                </a:solidFill>
                <a:latin typeface="맑은 고딕"/>
                <a:cs typeface="맑은 고딕"/>
              </a:rPr>
              <a:t>가</a:t>
            </a:r>
            <a:r>
              <a:rPr sz="2000" spc="-10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두개</a:t>
            </a:r>
            <a:r>
              <a:rPr sz="2000" dirty="0">
                <a:solidFill>
                  <a:srgbClr val="990099"/>
                </a:solidFill>
                <a:latin typeface="맑은 고딕"/>
                <a:cs typeface="맑은 고딕"/>
              </a:rPr>
              <a:t>로</a:t>
            </a:r>
            <a:endParaRPr sz="2000">
              <a:latin typeface="맑은 고딕"/>
              <a:cs typeface="맑은 고딕"/>
            </a:endParaRPr>
          </a:p>
          <a:p>
            <a:pPr marL="4686300">
              <a:lnSpc>
                <a:spcPct val="100000"/>
              </a:lnSpc>
              <a:spcBef>
                <a:spcPts val="480"/>
              </a:spcBef>
            </a:pP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겹</a:t>
            </a:r>
            <a:r>
              <a:rPr sz="2000" spc="-50" dirty="0">
                <a:solidFill>
                  <a:srgbClr val="990099"/>
                </a:solidFill>
                <a:latin typeface="맑은 고딕"/>
                <a:cs typeface="맑은 고딕"/>
              </a:rPr>
              <a:t>쳐</a:t>
            </a: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보</a:t>
            </a:r>
            <a:r>
              <a:rPr sz="2000" spc="-50" dirty="0">
                <a:solidFill>
                  <a:srgbClr val="990099"/>
                </a:solidFill>
                <a:latin typeface="맑은 고딕"/>
                <a:cs typeface="맑은 고딕"/>
              </a:rPr>
              <a:t>임</a:t>
            </a:r>
            <a:r>
              <a:rPr sz="2000" spc="140" dirty="0">
                <a:solidFill>
                  <a:srgbClr val="990099"/>
                </a:solidFill>
                <a:latin typeface="맑은 고딕"/>
                <a:cs typeface="맑은 고딕"/>
              </a:rPr>
              <a:t>)</a:t>
            </a:r>
            <a:endParaRPr sz="2000">
              <a:latin typeface="맑은 고딕"/>
              <a:cs typeface="맑은 고딕"/>
            </a:endParaRPr>
          </a:p>
          <a:p>
            <a:pPr marL="4356100">
              <a:lnSpc>
                <a:spcPts val="2385"/>
              </a:lnSpc>
              <a:spcBef>
                <a:spcPts val="465"/>
              </a:spcBef>
            </a:pPr>
            <a:r>
              <a:rPr sz="2000" spc="95" dirty="0">
                <a:solidFill>
                  <a:srgbClr val="990099"/>
                </a:solidFill>
                <a:latin typeface="맑은 고딕"/>
                <a:cs typeface="맑은 고딕"/>
              </a:rPr>
              <a:t>⊙</a:t>
            </a:r>
            <a:r>
              <a:rPr sz="2000" spc="-9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반</a:t>
            </a:r>
            <a:r>
              <a:rPr sz="2000" spc="-50" dirty="0">
                <a:solidFill>
                  <a:srgbClr val="990099"/>
                </a:solidFill>
                <a:latin typeface="맑은 고딕"/>
                <a:cs typeface="맑은 고딕"/>
              </a:rPr>
              <a:t>신</a:t>
            </a: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불</a:t>
            </a:r>
            <a:r>
              <a:rPr sz="2000" dirty="0">
                <a:solidFill>
                  <a:srgbClr val="990099"/>
                </a:solidFill>
                <a:latin typeface="맑은 고딕"/>
                <a:cs typeface="맑은 고딕"/>
              </a:rPr>
              <a:t>수</a:t>
            </a:r>
            <a:endParaRPr sz="20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5363" rIns="0" bIns="0" rtlCol="0">
            <a:spAutoFit/>
          </a:bodyPr>
          <a:lstStyle/>
          <a:p>
            <a:pPr marL="800735">
              <a:lnSpc>
                <a:spcPts val="5125"/>
              </a:lnSpc>
            </a:pPr>
            <a:r>
              <a:rPr sz="4400" spc="-85" dirty="0">
                <a:solidFill>
                  <a:srgbClr val="3232CC"/>
                </a:solidFill>
              </a:rPr>
              <a:t>뇌</a:t>
            </a:r>
            <a:r>
              <a:rPr sz="4400" spc="-100" dirty="0">
                <a:solidFill>
                  <a:srgbClr val="3232CC"/>
                </a:solidFill>
              </a:rPr>
              <a:t>졸</a:t>
            </a:r>
            <a:r>
              <a:rPr sz="4400" spc="-85" dirty="0">
                <a:solidFill>
                  <a:srgbClr val="3232CC"/>
                </a:solidFill>
              </a:rPr>
              <a:t>중</a:t>
            </a:r>
            <a:r>
              <a:rPr sz="4400" dirty="0">
                <a:solidFill>
                  <a:srgbClr val="3232CC"/>
                </a:solidFill>
              </a:rPr>
              <a:t>의</a:t>
            </a:r>
            <a:r>
              <a:rPr sz="4400" spc="-204" dirty="0">
                <a:solidFill>
                  <a:srgbClr val="3232CC"/>
                </a:solidFill>
              </a:rPr>
              <a:t> </a:t>
            </a:r>
            <a:r>
              <a:rPr sz="4400" spc="-85" dirty="0">
                <a:solidFill>
                  <a:srgbClr val="3232CC"/>
                </a:solidFill>
              </a:rPr>
              <a:t>위</a:t>
            </a:r>
            <a:r>
              <a:rPr sz="4400" spc="-100" dirty="0">
                <a:solidFill>
                  <a:srgbClr val="3232CC"/>
                </a:solidFill>
              </a:rPr>
              <a:t>험</a:t>
            </a:r>
            <a:r>
              <a:rPr sz="4400" spc="-85" dirty="0">
                <a:solidFill>
                  <a:srgbClr val="3232CC"/>
                </a:solidFill>
              </a:rPr>
              <a:t>인</a:t>
            </a:r>
            <a:r>
              <a:rPr sz="4400" spc="-100" dirty="0">
                <a:solidFill>
                  <a:srgbClr val="3232CC"/>
                </a:solidFill>
              </a:rPr>
              <a:t>자</a:t>
            </a:r>
            <a:r>
              <a:rPr sz="4400" spc="-85" dirty="0">
                <a:solidFill>
                  <a:srgbClr val="3232CC"/>
                </a:solidFill>
              </a:rPr>
              <a:t>는</a:t>
            </a:r>
            <a:r>
              <a:rPr sz="4400" spc="340" dirty="0">
                <a:solidFill>
                  <a:srgbClr val="3232CC"/>
                </a:solidFill>
              </a:rPr>
              <a:t>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72415" y="2830066"/>
            <a:ext cx="4015740" cy="298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110" dirty="0">
                <a:solidFill>
                  <a:srgbClr val="990099"/>
                </a:solidFill>
                <a:latin typeface="맑은 고딕"/>
                <a:cs typeface="맑은 고딕"/>
              </a:rPr>
              <a:t>⊙</a:t>
            </a:r>
            <a:r>
              <a:rPr sz="2400" spc="-114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990099"/>
                </a:solidFill>
                <a:latin typeface="맑은 고딕"/>
                <a:cs typeface="맑은 고딕"/>
              </a:rPr>
              <a:t>고혈</a:t>
            </a:r>
            <a:r>
              <a:rPr sz="2400" dirty="0">
                <a:solidFill>
                  <a:srgbClr val="990099"/>
                </a:solidFill>
                <a:latin typeface="맑은 고딕"/>
                <a:cs typeface="맑은 고딕"/>
              </a:rPr>
              <a:t>압</a:t>
            </a:r>
            <a:endParaRPr sz="2400">
              <a:latin typeface="맑은 고딕"/>
              <a:cs typeface="맑은 고딕"/>
            </a:endParaRPr>
          </a:p>
          <a:p>
            <a:pPr>
              <a:lnSpc>
                <a:spcPts val="550"/>
              </a:lnSpc>
              <a:spcBef>
                <a:spcPts val="13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2400" spc="110" dirty="0">
                <a:solidFill>
                  <a:srgbClr val="990099"/>
                </a:solidFill>
                <a:latin typeface="맑은 고딕"/>
                <a:cs typeface="맑은 고딕"/>
              </a:rPr>
              <a:t>⊙</a:t>
            </a:r>
            <a:r>
              <a:rPr sz="2400" spc="-114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990099"/>
                </a:solidFill>
                <a:latin typeface="맑은 고딕"/>
                <a:cs typeface="맑은 고딕"/>
              </a:rPr>
              <a:t>당뇨</a:t>
            </a:r>
            <a:r>
              <a:rPr sz="2400" dirty="0">
                <a:solidFill>
                  <a:srgbClr val="990099"/>
                </a:solidFill>
                <a:latin typeface="맑은 고딕"/>
                <a:cs typeface="맑은 고딕"/>
              </a:rPr>
              <a:t>병</a:t>
            </a:r>
            <a:endParaRPr sz="2400">
              <a:latin typeface="맑은 고딕"/>
              <a:cs typeface="맑은 고딕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2400" spc="110" dirty="0">
                <a:solidFill>
                  <a:srgbClr val="990099"/>
                </a:solidFill>
                <a:latin typeface="맑은 고딕"/>
                <a:cs typeface="맑은 고딕"/>
              </a:rPr>
              <a:t>⊙</a:t>
            </a:r>
            <a:r>
              <a:rPr sz="2400" spc="-114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990099"/>
                </a:solidFill>
                <a:latin typeface="맑은 고딕"/>
                <a:cs typeface="맑은 고딕"/>
              </a:rPr>
              <a:t>고지혈</a:t>
            </a:r>
            <a:r>
              <a:rPr sz="2400" dirty="0">
                <a:solidFill>
                  <a:srgbClr val="990099"/>
                </a:solidFill>
                <a:latin typeface="맑은 고딕"/>
                <a:cs typeface="맑은 고딕"/>
              </a:rPr>
              <a:t>증</a:t>
            </a:r>
            <a:endParaRPr sz="2400">
              <a:latin typeface="맑은 고딕"/>
              <a:cs typeface="맑은 고딕"/>
            </a:endParaRPr>
          </a:p>
          <a:p>
            <a:pPr>
              <a:lnSpc>
                <a:spcPts val="550"/>
              </a:lnSpc>
              <a:spcBef>
                <a:spcPts val="13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2400" spc="110" dirty="0">
                <a:solidFill>
                  <a:srgbClr val="990099"/>
                </a:solidFill>
                <a:latin typeface="맑은 고딕"/>
                <a:cs typeface="맑은 고딕"/>
              </a:rPr>
              <a:t>⊙</a:t>
            </a:r>
            <a:r>
              <a:rPr sz="2400" spc="-114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990099"/>
                </a:solidFill>
                <a:latin typeface="맑은 고딕"/>
                <a:cs typeface="맑은 고딕"/>
              </a:rPr>
              <a:t>흡</a:t>
            </a:r>
            <a:r>
              <a:rPr sz="2400" dirty="0">
                <a:solidFill>
                  <a:srgbClr val="990099"/>
                </a:solidFill>
                <a:latin typeface="맑은 고딕"/>
                <a:cs typeface="맑은 고딕"/>
              </a:rPr>
              <a:t>연</a:t>
            </a:r>
            <a:endParaRPr sz="2400">
              <a:latin typeface="맑은 고딕"/>
              <a:cs typeface="맑은 고딕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2400" spc="110" dirty="0">
                <a:solidFill>
                  <a:srgbClr val="990099"/>
                </a:solidFill>
                <a:latin typeface="맑은 고딕"/>
                <a:cs typeface="맑은 고딕"/>
              </a:rPr>
              <a:t>⊙</a:t>
            </a:r>
            <a:r>
              <a:rPr sz="2400" spc="-114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990099"/>
                </a:solidFill>
                <a:latin typeface="맑은 고딕"/>
                <a:cs typeface="맑은 고딕"/>
              </a:rPr>
              <a:t>고도</a:t>
            </a:r>
            <a:r>
              <a:rPr sz="2400" dirty="0">
                <a:solidFill>
                  <a:srgbClr val="990099"/>
                </a:solidFill>
                <a:latin typeface="맑은 고딕"/>
                <a:cs typeface="맑은 고딕"/>
              </a:rPr>
              <a:t>의</a:t>
            </a:r>
            <a:r>
              <a:rPr sz="2400" spc="-10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990099"/>
                </a:solidFill>
                <a:latin typeface="맑은 고딕"/>
                <a:cs typeface="맑은 고딕"/>
              </a:rPr>
              <a:t>비만</a:t>
            </a:r>
            <a:r>
              <a:rPr sz="2400" dirty="0">
                <a:solidFill>
                  <a:srgbClr val="990099"/>
                </a:solidFill>
                <a:latin typeface="맑은 고딕"/>
                <a:cs typeface="맑은 고딕"/>
              </a:rPr>
              <a:t>증</a:t>
            </a:r>
            <a:endParaRPr sz="2400">
              <a:latin typeface="맑은 고딕"/>
              <a:cs typeface="맑은 고딕"/>
            </a:endParaRPr>
          </a:p>
          <a:p>
            <a:pPr>
              <a:lnSpc>
                <a:spcPts val="550"/>
              </a:lnSpc>
              <a:spcBef>
                <a:spcPts val="13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2400" spc="110" dirty="0">
                <a:solidFill>
                  <a:srgbClr val="990099"/>
                </a:solidFill>
                <a:latin typeface="맑은 고딕"/>
                <a:cs typeface="맑은 고딕"/>
              </a:rPr>
              <a:t>⊙</a:t>
            </a:r>
            <a:r>
              <a:rPr sz="2400" spc="-114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990099"/>
                </a:solidFill>
                <a:latin typeface="맑은 고딕"/>
                <a:cs typeface="맑은 고딕"/>
              </a:rPr>
              <a:t>과다</a:t>
            </a:r>
            <a:r>
              <a:rPr sz="2400" dirty="0">
                <a:solidFill>
                  <a:srgbClr val="990099"/>
                </a:solidFill>
                <a:latin typeface="맑은 고딕"/>
                <a:cs typeface="맑은 고딕"/>
              </a:rPr>
              <a:t>한</a:t>
            </a:r>
            <a:r>
              <a:rPr sz="2400" spc="-10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990099"/>
                </a:solidFill>
                <a:latin typeface="맑은 고딕"/>
                <a:cs typeface="맑은 고딕"/>
              </a:rPr>
              <a:t>스트레스</a:t>
            </a:r>
            <a:r>
              <a:rPr sz="2400" spc="270" dirty="0">
                <a:solidFill>
                  <a:srgbClr val="990099"/>
                </a:solidFill>
                <a:latin typeface="맑은 고딕"/>
                <a:cs typeface="맑은 고딕"/>
              </a:rPr>
              <a:t>,</a:t>
            </a:r>
            <a:r>
              <a:rPr sz="2400" spc="-7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990099"/>
                </a:solidFill>
                <a:latin typeface="맑은 고딕"/>
                <a:cs typeface="맑은 고딕"/>
              </a:rPr>
              <a:t>운동부</a:t>
            </a:r>
            <a:r>
              <a:rPr sz="2400" dirty="0">
                <a:solidFill>
                  <a:srgbClr val="990099"/>
                </a:solidFill>
                <a:latin typeface="맑은 고딕"/>
                <a:cs typeface="맑은 고딕"/>
              </a:rPr>
              <a:t>족</a:t>
            </a:r>
            <a:endParaRPr sz="2400">
              <a:latin typeface="맑은 고딕"/>
              <a:cs typeface="맑은 고딕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12700">
              <a:lnSpc>
                <a:spcPts val="2840"/>
              </a:lnSpc>
            </a:pPr>
            <a:r>
              <a:rPr sz="2400" spc="110" dirty="0">
                <a:solidFill>
                  <a:srgbClr val="990099"/>
                </a:solidFill>
                <a:latin typeface="맑은 고딕"/>
                <a:cs typeface="맑은 고딕"/>
              </a:rPr>
              <a:t>⊙</a:t>
            </a:r>
            <a:r>
              <a:rPr sz="2400" spc="-114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990099"/>
                </a:solidFill>
                <a:latin typeface="맑은 고딕"/>
                <a:cs typeface="맑은 고딕"/>
              </a:rPr>
              <a:t>뇌졸중</a:t>
            </a:r>
            <a:r>
              <a:rPr sz="2400" dirty="0">
                <a:solidFill>
                  <a:srgbClr val="990099"/>
                </a:solidFill>
                <a:latin typeface="맑은 고딕"/>
                <a:cs typeface="맑은 고딕"/>
              </a:rPr>
              <a:t>의</a:t>
            </a:r>
            <a:r>
              <a:rPr sz="2400" spc="-114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990099"/>
                </a:solidFill>
                <a:latin typeface="맑은 고딕"/>
                <a:cs typeface="맑은 고딕"/>
              </a:rPr>
              <a:t>가족</a:t>
            </a:r>
            <a:r>
              <a:rPr sz="2400" dirty="0">
                <a:solidFill>
                  <a:srgbClr val="990099"/>
                </a:solidFill>
                <a:latin typeface="맑은 고딕"/>
                <a:cs typeface="맑은 고딕"/>
              </a:rPr>
              <a:t>력</a:t>
            </a:r>
            <a:endParaRPr sz="240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5066" y="2558795"/>
            <a:ext cx="41148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5363" rIns="0" bIns="0" rtlCol="0">
            <a:spAutoFit/>
          </a:bodyPr>
          <a:lstStyle/>
          <a:p>
            <a:pPr marL="948690">
              <a:lnSpc>
                <a:spcPts val="5025"/>
              </a:lnSpc>
            </a:pPr>
            <a:r>
              <a:rPr sz="4400" spc="-85" dirty="0">
                <a:solidFill>
                  <a:srgbClr val="3232CC"/>
                </a:solidFill>
              </a:rPr>
              <a:t>뇌</a:t>
            </a:r>
            <a:r>
              <a:rPr sz="4400" spc="-100" dirty="0">
                <a:solidFill>
                  <a:srgbClr val="3232CC"/>
                </a:solidFill>
              </a:rPr>
              <a:t>졸</a:t>
            </a:r>
            <a:r>
              <a:rPr sz="4400" spc="-85" dirty="0">
                <a:solidFill>
                  <a:srgbClr val="3232CC"/>
                </a:solidFill>
              </a:rPr>
              <a:t>중</a:t>
            </a:r>
            <a:r>
              <a:rPr sz="4400" dirty="0">
                <a:solidFill>
                  <a:srgbClr val="3232CC"/>
                </a:solidFill>
              </a:rPr>
              <a:t>을</a:t>
            </a:r>
            <a:r>
              <a:rPr sz="4400" spc="-204" dirty="0">
                <a:solidFill>
                  <a:srgbClr val="3232CC"/>
                </a:solidFill>
              </a:rPr>
              <a:t> </a:t>
            </a:r>
            <a:r>
              <a:rPr sz="4400" spc="-85" dirty="0">
                <a:solidFill>
                  <a:srgbClr val="3232CC"/>
                </a:solidFill>
              </a:rPr>
              <a:t>예</a:t>
            </a:r>
            <a:r>
              <a:rPr sz="4400" spc="-100" dirty="0">
                <a:solidFill>
                  <a:srgbClr val="3232CC"/>
                </a:solidFill>
              </a:rPr>
              <a:t>방</a:t>
            </a:r>
            <a:r>
              <a:rPr sz="4400" spc="-85" dirty="0">
                <a:solidFill>
                  <a:srgbClr val="3232CC"/>
                </a:solidFill>
              </a:rPr>
              <a:t>하</a:t>
            </a:r>
            <a:r>
              <a:rPr sz="4400" spc="-100" dirty="0">
                <a:solidFill>
                  <a:srgbClr val="3232CC"/>
                </a:solidFill>
              </a:rPr>
              <a:t>려</a:t>
            </a:r>
            <a:r>
              <a:rPr sz="4400" dirty="0">
                <a:solidFill>
                  <a:srgbClr val="3232CC"/>
                </a:solidFill>
              </a:rPr>
              <a:t>면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536069" y="3854195"/>
            <a:ext cx="4175759" cy="60959"/>
          </a:xfrm>
          <a:custGeom>
            <a:avLst/>
            <a:gdLst/>
            <a:ahLst/>
            <a:cxnLst/>
            <a:rect l="l" t="t" r="r" b="b"/>
            <a:pathLst>
              <a:path w="4175759" h="60959">
                <a:moveTo>
                  <a:pt x="4175759" y="60959"/>
                </a:moveTo>
                <a:lnTo>
                  <a:pt x="4114799" y="0"/>
                </a:lnTo>
                <a:lnTo>
                  <a:pt x="0" y="0"/>
                </a:lnTo>
                <a:lnTo>
                  <a:pt x="259079" y="60959"/>
                </a:lnTo>
                <a:lnTo>
                  <a:pt x="4175759" y="60959"/>
                </a:lnTo>
                <a:close/>
              </a:path>
            </a:pathLst>
          </a:custGeom>
          <a:solidFill>
            <a:srgbClr val="98795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6069" y="3854195"/>
            <a:ext cx="259079" cy="60959"/>
          </a:xfrm>
          <a:custGeom>
            <a:avLst/>
            <a:gdLst/>
            <a:ahLst/>
            <a:cxnLst/>
            <a:rect l="l" t="t" r="r" b="b"/>
            <a:pathLst>
              <a:path w="259079" h="60959">
                <a:moveTo>
                  <a:pt x="0" y="0"/>
                </a:moveTo>
                <a:lnTo>
                  <a:pt x="259079" y="60959"/>
                </a:lnTo>
              </a:path>
            </a:pathLst>
          </a:custGeom>
          <a:ln w="3175">
            <a:solidFill>
              <a:srgbClr val="9879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50869" y="3396995"/>
            <a:ext cx="60959" cy="518159"/>
          </a:xfrm>
          <a:custGeom>
            <a:avLst/>
            <a:gdLst/>
            <a:ahLst/>
            <a:cxnLst/>
            <a:rect l="l" t="t" r="r" b="b"/>
            <a:pathLst>
              <a:path w="60959" h="518159">
                <a:moveTo>
                  <a:pt x="60959" y="518159"/>
                </a:moveTo>
                <a:lnTo>
                  <a:pt x="60959" y="82295"/>
                </a:lnTo>
                <a:lnTo>
                  <a:pt x="0" y="0"/>
                </a:lnTo>
                <a:lnTo>
                  <a:pt x="0" y="457199"/>
                </a:lnTo>
                <a:lnTo>
                  <a:pt x="60959" y="518159"/>
                </a:lnTo>
                <a:close/>
              </a:path>
            </a:pathLst>
          </a:custGeom>
          <a:solidFill>
            <a:srgbClr val="E1B48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50869" y="3854195"/>
            <a:ext cx="60959" cy="60959"/>
          </a:xfrm>
          <a:custGeom>
            <a:avLst/>
            <a:gdLst/>
            <a:ahLst/>
            <a:cxnLst/>
            <a:rect l="l" t="t" r="r" b="b"/>
            <a:pathLst>
              <a:path w="60959" h="60959">
                <a:moveTo>
                  <a:pt x="0" y="0"/>
                </a:moveTo>
                <a:lnTo>
                  <a:pt x="60959" y="60959"/>
                </a:lnTo>
              </a:path>
            </a:pathLst>
          </a:custGeom>
          <a:ln w="3175">
            <a:solidFill>
              <a:srgbClr val="E1B4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4546" y="3395471"/>
            <a:ext cx="4114799" cy="457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38617" y="2183444"/>
            <a:ext cx="4021454" cy="404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0670" marR="132715" indent="-268605">
              <a:lnSpc>
                <a:spcPct val="110600"/>
              </a:lnSpc>
            </a:pPr>
            <a:r>
              <a:rPr sz="1600" spc="-20" dirty="0">
                <a:latin typeface="맑은 고딕"/>
                <a:cs typeface="맑은 고딕"/>
              </a:rPr>
              <a:t>◈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정</a:t>
            </a:r>
            <a:r>
              <a:rPr sz="1600" spc="-35" dirty="0">
                <a:latin typeface="맑은 고딕"/>
                <a:cs typeface="맑은 고딕"/>
              </a:rPr>
              <a:t>기</a:t>
            </a:r>
            <a:r>
              <a:rPr sz="1600" spc="-45" dirty="0">
                <a:latin typeface="맑은 고딕"/>
                <a:cs typeface="맑은 고딕"/>
              </a:rPr>
              <a:t>적으</a:t>
            </a:r>
            <a:r>
              <a:rPr sz="1600" spc="-20" dirty="0">
                <a:latin typeface="맑은 고딕"/>
                <a:cs typeface="맑은 고딕"/>
              </a:rPr>
              <a:t>로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혈압</a:t>
            </a:r>
            <a:r>
              <a:rPr sz="1600" spc="180" dirty="0">
                <a:latin typeface="맑은 고딕"/>
                <a:cs typeface="맑은 고딕"/>
              </a:rPr>
              <a:t>,</a:t>
            </a:r>
            <a:r>
              <a:rPr sz="1600" spc="-45" dirty="0">
                <a:latin typeface="맑은 고딕"/>
                <a:cs typeface="맑은 고딕"/>
              </a:rPr>
              <a:t> 혈당</a:t>
            </a:r>
            <a:r>
              <a:rPr sz="1600" spc="180" dirty="0">
                <a:latin typeface="맑은 고딕"/>
                <a:cs typeface="맑은 고딕"/>
              </a:rPr>
              <a:t>,</a:t>
            </a:r>
            <a:r>
              <a:rPr sz="1600" spc="-45" dirty="0">
                <a:latin typeface="맑은 고딕"/>
                <a:cs typeface="맑은 고딕"/>
              </a:rPr>
              <a:t> 혈중지질</a:t>
            </a:r>
            <a:r>
              <a:rPr sz="1600" spc="-20" dirty="0">
                <a:latin typeface="맑은 고딕"/>
                <a:cs typeface="맑은 고딕"/>
              </a:rPr>
              <a:t>을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35" dirty="0">
                <a:latin typeface="맑은 고딕"/>
                <a:cs typeface="맑은 고딕"/>
              </a:rPr>
              <a:t>측</a:t>
            </a:r>
            <a:r>
              <a:rPr sz="1600" spc="-20" dirty="0">
                <a:latin typeface="맑은 고딕"/>
                <a:cs typeface="맑은 고딕"/>
              </a:rPr>
              <a:t>정</a:t>
            </a:r>
            <a:r>
              <a:rPr sz="1600" spc="-1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니다</a:t>
            </a:r>
            <a:r>
              <a:rPr sz="1600" spc="180" dirty="0">
                <a:latin typeface="맑은 고딕"/>
                <a:cs typeface="맑은 고딕"/>
              </a:rPr>
              <a:t>.</a:t>
            </a:r>
            <a:endParaRPr sz="16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spc="-20" dirty="0">
                <a:latin typeface="맑은 고딕"/>
                <a:cs typeface="맑은 고딕"/>
              </a:rPr>
              <a:t>◈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담</a:t>
            </a:r>
            <a:r>
              <a:rPr sz="1600" spc="-35" dirty="0">
                <a:latin typeface="맑은 고딕"/>
                <a:cs typeface="맑은 고딕"/>
              </a:rPr>
              <a:t>배</a:t>
            </a:r>
            <a:r>
              <a:rPr sz="1600" spc="-20" dirty="0">
                <a:latin typeface="맑은 고딕"/>
                <a:cs typeface="맑은 고딕"/>
              </a:rPr>
              <a:t>를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끊습니다</a:t>
            </a:r>
            <a:r>
              <a:rPr sz="1600" spc="180" dirty="0">
                <a:latin typeface="맑은 고딕"/>
                <a:cs typeface="맑은 고딕"/>
              </a:rPr>
              <a:t>.</a:t>
            </a:r>
            <a:endParaRPr sz="16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spc="-20" dirty="0">
                <a:latin typeface="맑은 고딕"/>
                <a:cs typeface="맑은 고딕"/>
              </a:rPr>
              <a:t>◈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정</a:t>
            </a:r>
            <a:r>
              <a:rPr sz="1600" spc="-20" dirty="0">
                <a:latin typeface="맑은 고딕"/>
                <a:cs typeface="맑은 고딕"/>
              </a:rPr>
              <a:t>상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35" dirty="0">
                <a:latin typeface="맑은 고딕"/>
                <a:cs typeface="맑은 고딕"/>
              </a:rPr>
              <a:t>체</a:t>
            </a:r>
            <a:r>
              <a:rPr sz="1600" spc="-45" dirty="0">
                <a:latin typeface="맑은 고딕"/>
                <a:cs typeface="맑은 고딕"/>
              </a:rPr>
              <a:t>중</a:t>
            </a:r>
            <a:r>
              <a:rPr sz="1600" spc="-20" dirty="0">
                <a:latin typeface="맑은 고딕"/>
                <a:cs typeface="맑은 고딕"/>
              </a:rPr>
              <a:t>을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유</a:t>
            </a:r>
            <a:r>
              <a:rPr sz="1600" spc="-35" dirty="0">
                <a:latin typeface="맑은 고딕"/>
                <a:cs typeface="맑은 고딕"/>
              </a:rPr>
              <a:t>지</a:t>
            </a:r>
            <a:r>
              <a:rPr sz="1600" spc="-45" dirty="0">
                <a:latin typeface="맑은 고딕"/>
                <a:cs typeface="맑은 고딕"/>
              </a:rPr>
              <a:t>합니다</a:t>
            </a:r>
            <a:r>
              <a:rPr sz="1600" spc="180" dirty="0">
                <a:latin typeface="맑은 고딕"/>
                <a:cs typeface="맑은 고딕"/>
              </a:rPr>
              <a:t>.</a:t>
            </a:r>
            <a:endParaRPr sz="1600">
              <a:latin typeface="맑은 고딕"/>
              <a:cs typeface="맑은 고딕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88900" algn="ctr">
              <a:lnSpc>
                <a:spcPct val="100000"/>
              </a:lnSpc>
            </a:pP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표준</a:t>
            </a:r>
            <a:r>
              <a:rPr sz="2000" spc="-50" dirty="0">
                <a:solidFill>
                  <a:srgbClr val="990099"/>
                </a:solidFill>
                <a:latin typeface="맑은 고딕"/>
                <a:cs typeface="맑은 고딕"/>
              </a:rPr>
              <a:t>체중</a:t>
            </a:r>
            <a:r>
              <a:rPr sz="2000" spc="-175" dirty="0">
                <a:solidFill>
                  <a:srgbClr val="990099"/>
                </a:solidFill>
                <a:latin typeface="맑은 고딕"/>
                <a:cs typeface="맑은 고딕"/>
              </a:rPr>
              <a:t>=</a:t>
            </a:r>
            <a:r>
              <a:rPr sz="2000" spc="370" dirty="0">
                <a:solidFill>
                  <a:srgbClr val="990099"/>
                </a:solidFill>
                <a:latin typeface="맑은 고딕"/>
                <a:cs typeface="맑은 고딕"/>
              </a:rPr>
              <a:t>{</a:t>
            </a:r>
            <a:r>
              <a:rPr sz="2000" spc="-50" dirty="0">
                <a:solidFill>
                  <a:srgbClr val="990099"/>
                </a:solidFill>
                <a:latin typeface="맑은 고딕"/>
                <a:cs typeface="맑은 고딕"/>
              </a:rPr>
              <a:t>신</a:t>
            </a:r>
            <a:r>
              <a:rPr sz="2000" spc="-40" dirty="0">
                <a:solidFill>
                  <a:srgbClr val="990099"/>
                </a:solidFill>
                <a:latin typeface="맑은 고딕"/>
                <a:cs typeface="맑은 고딕"/>
              </a:rPr>
              <a:t>장</a:t>
            </a:r>
            <a:r>
              <a:rPr sz="2000" spc="130" dirty="0">
                <a:solidFill>
                  <a:srgbClr val="990099"/>
                </a:solidFill>
                <a:latin typeface="맑은 고딕"/>
                <a:cs typeface="맑은 고딕"/>
              </a:rPr>
              <a:t>(</a:t>
            </a:r>
            <a:r>
              <a:rPr sz="2000" spc="-50" dirty="0">
                <a:solidFill>
                  <a:srgbClr val="990099"/>
                </a:solidFill>
                <a:latin typeface="맑은 고딕"/>
                <a:cs typeface="맑은 고딕"/>
              </a:rPr>
              <a:t>츠</a:t>
            </a:r>
            <a:r>
              <a:rPr sz="2000" spc="120" dirty="0">
                <a:solidFill>
                  <a:srgbClr val="990099"/>
                </a:solidFill>
                <a:latin typeface="맑은 고딕"/>
                <a:cs typeface="맑은 고딕"/>
              </a:rPr>
              <a:t>)</a:t>
            </a:r>
            <a:r>
              <a:rPr sz="2000" spc="405" dirty="0">
                <a:solidFill>
                  <a:srgbClr val="990099"/>
                </a:solidFill>
                <a:latin typeface="맑은 고딕"/>
                <a:cs typeface="맑은 고딕"/>
              </a:rPr>
              <a:t>-</a:t>
            </a:r>
            <a:r>
              <a:rPr sz="2000" spc="15" dirty="0">
                <a:solidFill>
                  <a:srgbClr val="990099"/>
                </a:solidFill>
                <a:latin typeface="맑은 고딕"/>
                <a:cs typeface="맑은 고딕"/>
              </a:rPr>
              <a:t>1</a:t>
            </a:r>
            <a:r>
              <a:rPr sz="2000" spc="5" dirty="0">
                <a:solidFill>
                  <a:srgbClr val="990099"/>
                </a:solidFill>
                <a:latin typeface="맑은 고딕"/>
                <a:cs typeface="맑은 고딕"/>
              </a:rPr>
              <a:t>0</a:t>
            </a:r>
            <a:r>
              <a:rPr sz="2000" spc="15" dirty="0">
                <a:solidFill>
                  <a:srgbClr val="990099"/>
                </a:solidFill>
                <a:latin typeface="맑은 고딕"/>
                <a:cs typeface="맑은 고딕"/>
              </a:rPr>
              <a:t>0</a:t>
            </a:r>
            <a:r>
              <a:rPr sz="2000" spc="370" dirty="0">
                <a:solidFill>
                  <a:srgbClr val="990099"/>
                </a:solidFill>
                <a:latin typeface="맑은 고딕"/>
                <a:cs typeface="맑은 고딕"/>
              </a:rPr>
              <a:t>}</a:t>
            </a:r>
            <a:r>
              <a:rPr sz="2000" spc="45" dirty="0">
                <a:solidFill>
                  <a:srgbClr val="990099"/>
                </a:solidFill>
                <a:latin typeface="맑은 고딕"/>
                <a:cs typeface="맑은 고딕"/>
              </a:rPr>
              <a:t>x</a:t>
            </a:r>
            <a:r>
              <a:rPr sz="2000" spc="15" dirty="0">
                <a:solidFill>
                  <a:srgbClr val="990099"/>
                </a:solidFill>
                <a:latin typeface="맑은 고딕"/>
                <a:cs typeface="맑은 고딕"/>
              </a:rPr>
              <a:t>0</a:t>
            </a:r>
            <a:r>
              <a:rPr sz="2000" spc="215" dirty="0">
                <a:solidFill>
                  <a:srgbClr val="990099"/>
                </a:solidFill>
                <a:latin typeface="맑은 고딕"/>
                <a:cs typeface="맑은 고딕"/>
              </a:rPr>
              <a:t>.</a:t>
            </a:r>
            <a:r>
              <a:rPr sz="2000" spc="40" dirty="0">
                <a:solidFill>
                  <a:srgbClr val="990099"/>
                </a:solidFill>
                <a:latin typeface="맑은 고딕"/>
                <a:cs typeface="맑은 고딕"/>
              </a:rPr>
              <a:t>9</a:t>
            </a:r>
            <a:endParaRPr sz="2000">
              <a:latin typeface="맑은 고딕"/>
              <a:cs typeface="맑은 고딕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75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600" spc="-20" dirty="0">
                <a:latin typeface="맑은 고딕"/>
                <a:cs typeface="맑은 고딕"/>
              </a:rPr>
              <a:t>◈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규</a:t>
            </a:r>
            <a:r>
              <a:rPr sz="1600" spc="-35" dirty="0">
                <a:latin typeface="맑은 고딕"/>
                <a:cs typeface="맑은 고딕"/>
              </a:rPr>
              <a:t>칙</a:t>
            </a:r>
            <a:r>
              <a:rPr sz="1600" spc="-45" dirty="0">
                <a:latin typeface="맑은 고딕"/>
                <a:cs typeface="맑은 고딕"/>
              </a:rPr>
              <a:t>적으</a:t>
            </a:r>
            <a:r>
              <a:rPr sz="1600" spc="-20" dirty="0">
                <a:latin typeface="맑은 고딕"/>
                <a:cs typeface="맑은 고딕"/>
              </a:rPr>
              <a:t>로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운동</a:t>
            </a:r>
            <a:r>
              <a:rPr sz="1600" spc="-20" dirty="0">
                <a:latin typeface="맑은 고딕"/>
                <a:cs typeface="맑은 고딕"/>
              </a:rPr>
              <a:t>을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35" dirty="0">
                <a:latin typeface="맑은 고딕"/>
                <a:cs typeface="맑은 고딕"/>
              </a:rPr>
              <a:t>합</a:t>
            </a:r>
            <a:r>
              <a:rPr sz="1600" spc="-45" dirty="0">
                <a:latin typeface="맑은 고딕"/>
                <a:cs typeface="맑은 고딕"/>
              </a:rPr>
              <a:t>니다</a:t>
            </a:r>
            <a:r>
              <a:rPr sz="1600" spc="180" dirty="0">
                <a:latin typeface="맑은 고딕"/>
                <a:cs typeface="맑은 고딕"/>
              </a:rPr>
              <a:t>.</a:t>
            </a:r>
            <a:endParaRPr sz="1600">
              <a:latin typeface="맑은 고딕"/>
              <a:cs typeface="맑은 고딕"/>
            </a:endParaRPr>
          </a:p>
          <a:p>
            <a:pPr marL="347980" marR="6350" indent="-134620">
              <a:lnSpc>
                <a:spcPct val="110600"/>
              </a:lnSpc>
            </a:pPr>
            <a:r>
              <a:rPr sz="1600" spc="340" dirty="0">
                <a:latin typeface="맑은 고딕"/>
                <a:cs typeface="맑은 고딕"/>
              </a:rPr>
              <a:t>-</a:t>
            </a:r>
            <a:r>
              <a:rPr sz="1600" spc="-5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운동종</a:t>
            </a:r>
            <a:r>
              <a:rPr sz="1600" spc="-20" dirty="0">
                <a:latin typeface="맑은 고딕"/>
                <a:cs typeface="맑은 고딕"/>
              </a:rPr>
              <a:t>목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180" dirty="0">
                <a:latin typeface="맑은 고딕"/>
                <a:cs typeface="맑은 고딕"/>
              </a:rPr>
              <a:t>:</a:t>
            </a:r>
            <a:r>
              <a:rPr sz="1600" spc="-45" dirty="0">
                <a:latin typeface="맑은 고딕"/>
                <a:cs typeface="맑은 고딕"/>
              </a:rPr>
              <a:t> 걷기</a:t>
            </a:r>
            <a:r>
              <a:rPr sz="1600" spc="180" dirty="0">
                <a:latin typeface="맑은 고딕"/>
                <a:cs typeface="맑은 고딕"/>
              </a:rPr>
              <a:t>,</a:t>
            </a:r>
            <a:r>
              <a:rPr sz="1600" spc="-45" dirty="0">
                <a:latin typeface="맑은 고딕"/>
                <a:cs typeface="맑은 고딕"/>
              </a:rPr>
              <a:t> 빨</a:t>
            </a:r>
            <a:r>
              <a:rPr sz="1600" spc="-35" dirty="0">
                <a:latin typeface="맑은 고딕"/>
                <a:cs typeface="맑은 고딕"/>
              </a:rPr>
              <a:t>리</a:t>
            </a:r>
            <a:r>
              <a:rPr sz="1600" spc="-45" dirty="0">
                <a:latin typeface="맑은 고딕"/>
                <a:cs typeface="맑은 고딕"/>
              </a:rPr>
              <a:t>걷기</a:t>
            </a:r>
            <a:r>
              <a:rPr sz="1600" spc="180" dirty="0">
                <a:latin typeface="맑은 고딕"/>
                <a:cs typeface="맑은 고딕"/>
              </a:rPr>
              <a:t>,</a:t>
            </a:r>
            <a:r>
              <a:rPr sz="1600" spc="-55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조깅</a:t>
            </a:r>
            <a:r>
              <a:rPr sz="1600" spc="180" dirty="0">
                <a:latin typeface="맑은 고딕"/>
                <a:cs typeface="맑은 고딕"/>
              </a:rPr>
              <a:t>,</a:t>
            </a:r>
            <a:r>
              <a:rPr sz="1600" spc="-45" dirty="0">
                <a:latin typeface="맑은 고딕"/>
                <a:cs typeface="맑은 고딕"/>
              </a:rPr>
              <a:t> 자</a:t>
            </a:r>
            <a:r>
              <a:rPr sz="1600" spc="-35" dirty="0">
                <a:latin typeface="맑은 고딕"/>
                <a:cs typeface="맑은 고딕"/>
              </a:rPr>
              <a:t>전</a:t>
            </a:r>
            <a:r>
              <a:rPr sz="1600" spc="-20" dirty="0">
                <a:latin typeface="맑은 고딕"/>
                <a:cs typeface="맑은 고딕"/>
              </a:rPr>
              <a:t>거</a:t>
            </a:r>
            <a:r>
              <a:rPr sz="1600" spc="-1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타기</a:t>
            </a:r>
            <a:r>
              <a:rPr sz="1600" spc="180" dirty="0">
                <a:latin typeface="맑은 고딕"/>
                <a:cs typeface="맑은 고딕"/>
              </a:rPr>
              <a:t>,</a:t>
            </a:r>
            <a:r>
              <a:rPr sz="1600" spc="-45" dirty="0">
                <a:latin typeface="맑은 고딕"/>
                <a:cs typeface="맑은 고딕"/>
              </a:rPr>
              <a:t> 줄넘기</a:t>
            </a:r>
            <a:r>
              <a:rPr sz="1600" spc="180" dirty="0">
                <a:latin typeface="맑은 고딕"/>
                <a:cs typeface="맑은 고딕"/>
              </a:rPr>
              <a:t>,</a:t>
            </a:r>
            <a:r>
              <a:rPr sz="1600" spc="-55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계단</a:t>
            </a:r>
            <a:r>
              <a:rPr sz="1600" spc="-35" dirty="0">
                <a:latin typeface="맑은 고딕"/>
                <a:cs typeface="맑은 고딕"/>
              </a:rPr>
              <a:t>오</a:t>
            </a:r>
            <a:r>
              <a:rPr sz="1600" spc="-45" dirty="0">
                <a:latin typeface="맑은 고딕"/>
                <a:cs typeface="맑은 고딕"/>
              </a:rPr>
              <a:t>르기</a:t>
            </a:r>
            <a:r>
              <a:rPr sz="1600" spc="180" dirty="0">
                <a:latin typeface="맑은 고딕"/>
                <a:cs typeface="맑은 고딕"/>
              </a:rPr>
              <a:t>,</a:t>
            </a:r>
            <a:r>
              <a:rPr sz="1600" spc="-45" dirty="0">
                <a:latin typeface="맑은 고딕"/>
                <a:cs typeface="맑은 고딕"/>
              </a:rPr>
              <a:t> 등산</a:t>
            </a:r>
            <a:r>
              <a:rPr sz="1600" spc="180" dirty="0">
                <a:latin typeface="맑은 고딕"/>
                <a:cs typeface="맑은 고딕"/>
              </a:rPr>
              <a:t>,</a:t>
            </a:r>
            <a:r>
              <a:rPr sz="1600" spc="-45" dirty="0">
                <a:latin typeface="맑은 고딕"/>
                <a:cs typeface="맑은 고딕"/>
              </a:rPr>
              <a:t> 수</a:t>
            </a:r>
            <a:r>
              <a:rPr sz="1600" spc="-20" dirty="0">
                <a:latin typeface="맑은 고딕"/>
                <a:cs typeface="맑은 고딕"/>
              </a:rPr>
              <a:t>영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20" dirty="0">
                <a:latin typeface="맑은 고딕"/>
                <a:cs typeface="맑은 고딕"/>
              </a:rPr>
              <a:t>등</a:t>
            </a:r>
            <a:endParaRPr sz="1600">
              <a:latin typeface="맑은 고딕"/>
              <a:cs typeface="맑은 고딕"/>
            </a:endParaRPr>
          </a:p>
          <a:p>
            <a:pPr marL="213360">
              <a:lnSpc>
                <a:spcPct val="100000"/>
              </a:lnSpc>
              <a:spcBef>
                <a:spcPts val="200"/>
              </a:spcBef>
            </a:pPr>
            <a:r>
              <a:rPr sz="1600" spc="340" dirty="0">
                <a:latin typeface="맑은 고딕"/>
                <a:cs typeface="맑은 고딕"/>
              </a:rPr>
              <a:t>-</a:t>
            </a:r>
            <a:r>
              <a:rPr sz="1600" spc="-5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운동시</a:t>
            </a:r>
            <a:r>
              <a:rPr sz="1600" spc="-20" dirty="0">
                <a:latin typeface="맑은 고딕"/>
                <a:cs typeface="맑은 고딕"/>
              </a:rPr>
              <a:t>간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180" dirty="0">
                <a:latin typeface="맑은 고딕"/>
                <a:cs typeface="맑은 고딕"/>
              </a:rPr>
              <a:t>:</a:t>
            </a:r>
            <a:r>
              <a:rPr sz="1600" spc="-45" dirty="0">
                <a:latin typeface="맑은 고딕"/>
                <a:cs typeface="맑은 고딕"/>
              </a:rPr>
              <a:t> 하</a:t>
            </a:r>
            <a:r>
              <a:rPr sz="1600" spc="-35" dirty="0">
                <a:latin typeface="맑은 고딕"/>
                <a:cs typeface="맑은 고딕"/>
              </a:rPr>
              <a:t>루</a:t>
            </a:r>
            <a:r>
              <a:rPr sz="1600" spc="-20" dirty="0">
                <a:latin typeface="맑은 고딕"/>
                <a:cs typeface="맑은 고딕"/>
              </a:rPr>
              <a:t>에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5" dirty="0">
                <a:latin typeface="맑은 고딕"/>
                <a:cs typeface="맑은 고딕"/>
              </a:rPr>
              <a:t>30</a:t>
            </a:r>
            <a:r>
              <a:rPr sz="1600" spc="110" dirty="0">
                <a:latin typeface="맑은 고딕"/>
                <a:cs typeface="맑은 고딕"/>
              </a:rPr>
              <a:t>~</a:t>
            </a:r>
            <a:r>
              <a:rPr sz="1600" spc="5" dirty="0">
                <a:latin typeface="맑은 고딕"/>
                <a:cs typeface="맑은 고딕"/>
              </a:rPr>
              <a:t>6</a:t>
            </a:r>
            <a:r>
              <a:rPr sz="1600" spc="10" dirty="0">
                <a:latin typeface="맑은 고딕"/>
                <a:cs typeface="맑은 고딕"/>
              </a:rPr>
              <a:t>0</a:t>
            </a:r>
            <a:r>
              <a:rPr sz="1600" spc="-20" dirty="0">
                <a:latin typeface="맑은 고딕"/>
                <a:cs typeface="맑은 고딕"/>
              </a:rPr>
              <a:t>분</a:t>
            </a:r>
            <a:endParaRPr sz="1600">
              <a:latin typeface="맑은 고딕"/>
              <a:cs typeface="맑은 고딕"/>
            </a:endParaRPr>
          </a:p>
          <a:p>
            <a:pPr marL="129539" algn="ctr">
              <a:lnSpc>
                <a:spcPct val="100000"/>
              </a:lnSpc>
              <a:spcBef>
                <a:spcPts val="200"/>
              </a:spcBef>
            </a:pPr>
            <a:r>
              <a:rPr sz="1600" spc="-60" dirty="0">
                <a:latin typeface="맑은 고딕"/>
                <a:cs typeface="맑은 고딕"/>
              </a:rPr>
              <a:t>일</a:t>
            </a:r>
            <a:r>
              <a:rPr sz="1600" spc="-45" dirty="0">
                <a:latin typeface="맑은 고딕"/>
                <a:cs typeface="맑은 고딕"/>
              </a:rPr>
              <a:t>주</a:t>
            </a:r>
            <a:r>
              <a:rPr sz="1600" spc="-35" dirty="0">
                <a:latin typeface="맑은 고딕"/>
                <a:cs typeface="맑은 고딕"/>
              </a:rPr>
              <a:t>일</a:t>
            </a:r>
            <a:r>
              <a:rPr sz="1600" spc="-20" dirty="0">
                <a:latin typeface="맑은 고딕"/>
                <a:cs typeface="맑은 고딕"/>
              </a:rPr>
              <a:t>에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5" dirty="0">
                <a:latin typeface="맑은 고딕"/>
                <a:cs typeface="맑은 고딕"/>
              </a:rPr>
              <a:t>3</a:t>
            </a:r>
            <a:r>
              <a:rPr sz="1600" spc="110" dirty="0">
                <a:latin typeface="맑은 고딕"/>
                <a:cs typeface="맑은 고딕"/>
              </a:rPr>
              <a:t>~</a:t>
            </a:r>
            <a:r>
              <a:rPr sz="1600" spc="5" dirty="0">
                <a:latin typeface="맑은 고딕"/>
                <a:cs typeface="맑은 고딕"/>
              </a:rPr>
              <a:t>5</a:t>
            </a:r>
            <a:r>
              <a:rPr sz="1600" spc="-20" dirty="0">
                <a:latin typeface="맑은 고딕"/>
                <a:cs typeface="맑은 고딕"/>
              </a:rPr>
              <a:t>일</a:t>
            </a:r>
            <a:endParaRPr sz="1600">
              <a:latin typeface="맑은 고딕"/>
              <a:cs typeface="맑은 고딕"/>
            </a:endParaRPr>
          </a:p>
          <a:p>
            <a:pPr marL="213360">
              <a:lnSpc>
                <a:spcPct val="100000"/>
              </a:lnSpc>
              <a:spcBef>
                <a:spcPts val="200"/>
              </a:spcBef>
            </a:pPr>
            <a:r>
              <a:rPr sz="1600" spc="340" dirty="0">
                <a:latin typeface="맑은 고딕"/>
                <a:cs typeface="맑은 고딕"/>
              </a:rPr>
              <a:t>-</a:t>
            </a:r>
            <a:r>
              <a:rPr sz="1600" spc="-5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운동강</a:t>
            </a:r>
            <a:r>
              <a:rPr sz="1600" spc="-20" dirty="0">
                <a:latin typeface="맑은 고딕"/>
                <a:cs typeface="맑은 고딕"/>
              </a:rPr>
              <a:t>도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180" dirty="0">
                <a:latin typeface="맑은 고딕"/>
                <a:cs typeface="맑은 고딕"/>
              </a:rPr>
              <a:t>:</a:t>
            </a:r>
            <a:r>
              <a:rPr sz="1600" spc="-45" dirty="0">
                <a:latin typeface="맑은 고딕"/>
                <a:cs typeface="맑은 고딕"/>
              </a:rPr>
              <a:t> 속</a:t>
            </a:r>
            <a:r>
              <a:rPr sz="1600" spc="-35" dirty="0">
                <a:latin typeface="맑은 고딕"/>
                <a:cs typeface="맑은 고딕"/>
              </a:rPr>
              <a:t>옷</a:t>
            </a:r>
            <a:r>
              <a:rPr sz="1600" spc="-20" dirty="0">
                <a:latin typeface="맑은 고딕"/>
                <a:cs typeface="맑은 고딕"/>
              </a:rPr>
              <a:t>에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땀</a:t>
            </a:r>
            <a:r>
              <a:rPr sz="1600" spc="-20" dirty="0">
                <a:latin typeface="맑은 고딕"/>
                <a:cs typeface="맑은 고딕"/>
              </a:rPr>
              <a:t>이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베</a:t>
            </a:r>
            <a:r>
              <a:rPr sz="1600" spc="-20" dirty="0">
                <a:latin typeface="맑은 고딕"/>
                <a:cs typeface="맑은 고딕"/>
              </a:rPr>
              <a:t>일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정</a:t>
            </a:r>
            <a:r>
              <a:rPr sz="1600" spc="-20" dirty="0">
                <a:latin typeface="맑은 고딕"/>
                <a:cs typeface="맑은 고딕"/>
              </a:rPr>
              <a:t>도</a:t>
            </a:r>
            <a:endParaRPr sz="16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spc="-20" dirty="0">
                <a:latin typeface="맑은 고딕"/>
                <a:cs typeface="맑은 고딕"/>
              </a:rPr>
              <a:t>◈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과</a:t>
            </a:r>
            <a:r>
              <a:rPr sz="1600" spc="-35" dirty="0">
                <a:latin typeface="맑은 고딕"/>
                <a:cs typeface="맑은 고딕"/>
              </a:rPr>
              <a:t>도</a:t>
            </a:r>
            <a:r>
              <a:rPr sz="1600" spc="-20" dirty="0">
                <a:latin typeface="맑은 고딕"/>
                <a:cs typeface="맑은 고딕"/>
              </a:rPr>
              <a:t>한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음주</a:t>
            </a:r>
            <a:r>
              <a:rPr sz="1600" spc="-20" dirty="0">
                <a:latin typeface="맑은 고딕"/>
                <a:cs typeface="맑은 고딕"/>
              </a:rPr>
              <a:t>를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피합</a:t>
            </a:r>
            <a:r>
              <a:rPr sz="1600" spc="-35" dirty="0">
                <a:latin typeface="맑은 고딕"/>
                <a:cs typeface="맑은 고딕"/>
              </a:rPr>
              <a:t>니</a:t>
            </a:r>
            <a:r>
              <a:rPr sz="1600" spc="-45" dirty="0">
                <a:latin typeface="맑은 고딕"/>
                <a:cs typeface="맑은 고딕"/>
              </a:rPr>
              <a:t>다</a:t>
            </a:r>
            <a:r>
              <a:rPr sz="1600" spc="180" dirty="0">
                <a:latin typeface="맑은 고딕"/>
                <a:cs typeface="맑은 고딕"/>
              </a:rPr>
              <a:t>.</a:t>
            </a:r>
            <a:endParaRPr sz="16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spc="-20" dirty="0">
                <a:latin typeface="맑은 고딕"/>
                <a:cs typeface="맑은 고딕"/>
              </a:rPr>
              <a:t>◈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콜</a:t>
            </a:r>
            <a:r>
              <a:rPr sz="1600" spc="-35" dirty="0">
                <a:latin typeface="맑은 고딕"/>
                <a:cs typeface="맑은 고딕"/>
              </a:rPr>
              <a:t>레</a:t>
            </a:r>
            <a:r>
              <a:rPr sz="1600" spc="-45" dirty="0">
                <a:latin typeface="맑은 고딕"/>
                <a:cs typeface="맑은 고딕"/>
              </a:rPr>
              <a:t>스테</a:t>
            </a:r>
            <a:r>
              <a:rPr sz="1600" spc="-20" dirty="0">
                <a:latin typeface="맑은 고딕"/>
                <a:cs typeface="맑은 고딕"/>
              </a:rPr>
              <a:t>롤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섭취</a:t>
            </a:r>
            <a:r>
              <a:rPr sz="1600" spc="-20" dirty="0">
                <a:latin typeface="맑은 고딕"/>
                <a:cs typeface="맑은 고딕"/>
              </a:rPr>
              <a:t>를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35" dirty="0">
                <a:latin typeface="맑은 고딕"/>
                <a:cs typeface="맑은 고딕"/>
              </a:rPr>
              <a:t>줄</a:t>
            </a:r>
            <a:r>
              <a:rPr sz="1600" spc="-45" dirty="0">
                <a:latin typeface="맑은 고딕"/>
                <a:cs typeface="맑은 고딕"/>
              </a:rPr>
              <a:t>입니다</a:t>
            </a:r>
            <a:r>
              <a:rPr sz="1600" spc="180" dirty="0">
                <a:latin typeface="맑은 고딕"/>
                <a:cs typeface="맑은 고딕"/>
              </a:rPr>
              <a:t>.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03270" y="2634995"/>
            <a:ext cx="37338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5073" y="653795"/>
            <a:ext cx="228599" cy="1142999"/>
          </a:xfrm>
          <a:custGeom>
            <a:avLst/>
            <a:gdLst/>
            <a:ahLst/>
            <a:cxnLst/>
            <a:rect l="l" t="t" r="r" b="b"/>
            <a:pathLst>
              <a:path w="228599" h="1142999">
                <a:moveTo>
                  <a:pt x="0" y="0"/>
                </a:moveTo>
                <a:lnTo>
                  <a:pt x="0" y="1142999"/>
                </a:lnTo>
                <a:lnTo>
                  <a:pt x="228599" y="1142999"/>
                </a:lnTo>
                <a:lnTo>
                  <a:pt x="228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48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5073" y="653795"/>
            <a:ext cx="228599" cy="0"/>
          </a:xfrm>
          <a:custGeom>
            <a:avLst/>
            <a:gdLst/>
            <a:ahLst/>
            <a:cxnLst/>
            <a:rect l="l" t="t" r="r" b="b"/>
            <a:pathLst>
              <a:path w="228599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B4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27469" y="653795"/>
            <a:ext cx="228599" cy="0"/>
          </a:xfrm>
          <a:custGeom>
            <a:avLst/>
            <a:gdLst/>
            <a:ahLst/>
            <a:cxnLst/>
            <a:rect l="l" t="t" r="r" b="b"/>
            <a:pathLst>
              <a:path w="228599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9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2149" y="652272"/>
            <a:ext cx="7772396" cy="1142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37748" y="905763"/>
            <a:ext cx="3068955" cy="65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125"/>
              </a:lnSpc>
            </a:pPr>
            <a:r>
              <a:rPr sz="4400" spc="-85" dirty="0">
                <a:solidFill>
                  <a:srgbClr val="3232CC"/>
                </a:solidFill>
                <a:latin typeface="맑은 고딕"/>
                <a:cs typeface="맑은 고딕"/>
              </a:rPr>
              <a:t>당</a:t>
            </a:r>
            <a:r>
              <a:rPr sz="4400" spc="-100" dirty="0">
                <a:solidFill>
                  <a:srgbClr val="3232CC"/>
                </a:solidFill>
                <a:latin typeface="맑은 고딕"/>
                <a:cs typeface="맑은 고딕"/>
              </a:rPr>
              <a:t>뇨</a:t>
            </a:r>
            <a:r>
              <a:rPr sz="4400" spc="-85" dirty="0">
                <a:solidFill>
                  <a:srgbClr val="3232CC"/>
                </a:solidFill>
                <a:latin typeface="맑은 고딕"/>
                <a:cs typeface="맑은 고딕"/>
              </a:rPr>
              <a:t>병</a:t>
            </a:r>
            <a:r>
              <a:rPr sz="4400" spc="-100" dirty="0">
                <a:solidFill>
                  <a:srgbClr val="3232CC"/>
                </a:solidFill>
                <a:latin typeface="맑은 고딕"/>
                <a:cs typeface="맑은 고딕"/>
              </a:rPr>
              <a:t>이</a:t>
            </a:r>
            <a:r>
              <a:rPr sz="4400" spc="-85" dirty="0">
                <a:solidFill>
                  <a:srgbClr val="3232CC"/>
                </a:solidFill>
                <a:latin typeface="맑은 고딕"/>
                <a:cs typeface="맑은 고딕"/>
              </a:rPr>
              <a:t>란</a:t>
            </a:r>
            <a:r>
              <a:rPr sz="4400" spc="340" dirty="0">
                <a:solidFill>
                  <a:srgbClr val="3232CC"/>
                </a:solidFill>
                <a:latin typeface="맑은 고딕"/>
                <a:cs typeface="맑은 고딕"/>
              </a:rPr>
              <a:t>?</a:t>
            </a:r>
            <a:endParaRPr sz="4400">
              <a:latin typeface="맑은 고딕"/>
              <a:cs typeface="맑은 고딕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0017" y="1954844"/>
            <a:ext cx="7628890" cy="404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0670" marR="6350" indent="-268605">
              <a:lnSpc>
                <a:spcPct val="110600"/>
              </a:lnSpc>
            </a:pPr>
            <a:r>
              <a:rPr sz="1600" spc="-20" dirty="0">
                <a:latin typeface="맑은 고딕"/>
                <a:cs typeface="맑은 고딕"/>
              </a:rPr>
              <a:t>◈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당</a:t>
            </a:r>
            <a:r>
              <a:rPr sz="1600" spc="-35" dirty="0">
                <a:latin typeface="맑은 고딕"/>
                <a:cs typeface="맑은 고딕"/>
              </a:rPr>
              <a:t>뇨</a:t>
            </a:r>
            <a:r>
              <a:rPr sz="1600" spc="-45" dirty="0">
                <a:latin typeface="맑은 고딕"/>
                <a:cs typeface="맑은 고딕"/>
              </a:rPr>
              <a:t>병이</a:t>
            </a:r>
            <a:r>
              <a:rPr sz="1600" spc="-20" dirty="0">
                <a:latin typeface="맑은 고딕"/>
                <a:cs typeface="맑은 고딕"/>
              </a:rPr>
              <a:t>란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췌장</a:t>
            </a:r>
            <a:r>
              <a:rPr sz="1600" spc="-35" dirty="0">
                <a:latin typeface="맑은 고딕"/>
                <a:cs typeface="맑은 고딕"/>
              </a:rPr>
              <a:t>에</a:t>
            </a:r>
            <a:r>
              <a:rPr sz="1600" spc="-20" dirty="0">
                <a:latin typeface="맑은 고딕"/>
                <a:cs typeface="맑은 고딕"/>
              </a:rPr>
              <a:t>서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충분</a:t>
            </a:r>
            <a:r>
              <a:rPr sz="1600" spc="-20" dirty="0">
                <a:latin typeface="맑은 고딕"/>
                <a:cs typeface="맑은 고딕"/>
              </a:rPr>
              <a:t>한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인슐</a:t>
            </a:r>
            <a:r>
              <a:rPr sz="1600" spc="-35" dirty="0">
                <a:latin typeface="맑은 고딕"/>
                <a:cs typeface="맑은 고딕"/>
              </a:rPr>
              <a:t>린</a:t>
            </a:r>
            <a:r>
              <a:rPr sz="1600" spc="-20" dirty="0">
                <a:latin typeface="맑은 고딕"/>
                <a:cs typeface="맑은 고딕"/>
              </a:rPr>
              <a:t>이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분비되</a:t>
            </a:r>
            <a:r>
              <a:rPr sz="1600" spc="-20" dirty="0">
                <a:latin typeface="맑은 고딕"/>
                <a:cs typeface="맑은 고딕"/>
              </a:rPr>
              <a:t>지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않</a:t>
            </a:r>
            <a:r>
              <a:rPr sz="1600" spc="-35" dirty="0">
                <a:latin typeface="맑은 고딕"/>
                <a:cs typeface="맑은 고딕"/>
              </a:rPr>
              <a:t>거</a:t>
            </a:r>
            <a:r>
              <a:rPr sz="1600" spc="-45" dirty="0">
                <a:latin typeface="맑은 고딕"/>
                <a:cs typeface="맑은 고딕"/>
              </a:rPr>
              <a:t>나</a:t>
            </a:r>
            <a:r>
              <a:rPr sz="1600" spc="180" dirty="0">
                <a:latin typeface="맑은 고딕"/>
                <a:cs typeface="맑은 고딕"/>
              </a:rPr>
              <a:t>,</a:t>
            </a:r>
            <a:r>
              <a:rPr sz="1600" spc="-45" dirty="0">
                <a:latin typeface="맑은 고딕"/>
                <a:cs typeface="맑은 고딕"/>
              </a:rPr>
              <a:t> 분비되어</a:t>
            </a:r>
            <a:r>
              <a:rPr sz="1600" spc="-20" dirty="0">
                <a:latin typeface="맑은 고딕"/>
                <a:cs typeface="맑은 고딕"/>
              </a:rPr>
              <a:t>도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당</a:t>
            </a:r>
            <a:r>
              <a:rPr sz="1600" spc="-20" dirty="0">
                <a:latin typeface="맑은 고딕"/>
                <a:cs typeface="맑은 고딕"/>
              </a:rPr>
              <a:t>을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35" dirty="0">
                <a:latin typeface="맑은 고딕"/>
                <a:cs typeface="맑은 고딕"/>
              </a:rPr>
              <a:t>적</a:t>
            </a:r>
            <a:r>
              <a:rPr sz="1600" spc="-45" dirty="0">
                <a:latin typeface="맑은 고딕"/>
                <a:cs typeface="맑은 고딕"/>
              </a:rPr>
              <a:t>절</a:t>
            </a:r>
            <a:r>
              <a:rPr sz="1600" spc="-20" dirty="0">
                <a:latin typeface="맑은 고딕"/>
                <a:cs typeface="맑은 고딕"/>
              </a:rPr>
              <a:t>히</a:t>
            </a:r>
            <a:r>
              <a:rPr sz="1600" spc="-1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대사하</a:t>
            </a:r>
            <a:r>
              <a:rPr sz="1600" spc="-20" dirty="0">
                <a:latin typeface="맑은 고딕"/>
                <a:cs typeface="맑은 고딕"/>
              </a:rPr>
              <a:t>지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못해</a:t>
            </a:r>
            <a:r>
              <a:rPr sz="1600" spc="-20" dirty="0">
                <a:latin typeface="맑은 고딕"/>
                <a:cs typeface="맑은 고딕"/>
              </a:rPr>
              <a:t>서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혈</a:t>
            </a:r>
            <a:r>
              <a:rPr sz="1600" spc="-35" dirty="0">
                <a:latin typeface="맑은 고딕"/>
                <a:cs typeface="맑은 고딕"/>
              </a:rPr>
              <a:t>액</a:t>
            </a:r>
            <a:r>
              <a:rPr sz="1600" spc="-45" dirty="0">
                <a:latin typeface="맑은 고딕"/>
                <a:cs typeface="맑은 고딕"/>
              </a:rPr>
              <a:t>속</a:t>
            </a:r>
            <a:r>
              <a:rPr sz="1600" spc="-20" dirty="0">
                <a:latin typeface="맑은 고딕"/>
                <a:cs typeface="맑은 고딕"/>
              </a:rPr>
              <a:t>의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20" dirty="0">
                <a:latin typeface="맑은 고딕"/>
                <a:cs typeface="맑은 고딕"/>
              </a:rPr>
              <a:t>당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농</a:t>
            </a:r>
            <a:r>
              <a:rPr sz="1600" spc="-35" dirty="0">
                <a:latin typeface="맑은 고딕"/>
                <a:cs typeface="맑은 고딕"/>
              </a:rPr>
              <a:t>도</a:t>
            </a:r>
            <a:r>
              <a:rPr sz="1600" spc="-20" dirty="0">
                <a:latin typeface="맑은 고딕"/>
                <a:cs typeface="맑은 고딕"/>
              </a:rPr>
              <a:t>가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높아지고</a:t>
            </a:r>
            <a:r>
              <a:rPr sz="1600" spc="180" dirty="0">
                <a:latin typeface="맑은 고딕"/>
                <a:cs typeface="맑은 고딕"/>
              </a:rPr>
              <a:t>,</a:t>
            </a:r>
            <a:r>
              <a:rPr sz="1600" spc="-45" dirty="0">
                <a:latin typeface="맑은 고딕"/>
                <a:cs typeface="맑은 고딕"/>
              </a:rPr>
              <a:t> 당</a:t>
            </a:r>
            <a:r>
              <a:rPr sz="1600" spc="-20" dirty="0">
                <a:latin typeface="맑은 고딕"/>
                <a:cs typeface="맑은 고딕"/>
              </a:rPr>
              <a:t>이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소</a:t>
            </a:r>
            <a:r>
              <a:rPr sz="1600" spc="-35" dirty="0">
                <a:latin typeface="맑은 고딕"/>
                <a:cs typeface="맑은 고딕"/>
              </a:rPr>
              <a:t>변</a:t>
            </a:r>
            <a:r>
              <a:rPr sz="1600" spc="-45" dirty="0">
                <a:latin typeface="맑은 고딕"/>
                <a:cs typeface="맑은 고딕"/>
              </a:rPr>
              <a:t>으</a:t>
            </a:r>
            <a:r>
              <a:rPr sz="1600" spc="-20" dirty="0">
                <a:latin typeface="맑은 고딕"/>
                <a:cs typeface="맑은 고딕"/>
              </a:rPr>
              <a:t>로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나</a:t>
            </a:r>
            <a:r>
              <a:rPr sz="1600" spc="-35" dirty="0">
                <a:latin typeface="맑은 고딕"/>
                <a:cs typeface="맑은 고딕"/>
              </a:rPr>
              <a:t>오</a:t>
            </a:r>
            <a:r>
              <a:rPr sz="1600" spc="-20" dirty="0">
                <a:latin typeface="맑은 고딕"/>
                <a:cs typeface="맑은 고딕"/>
              </a:rPr>
              <a:t>는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것</a:t>
            </a:r>
            <a:r>
              <a:rPr sz="1600" spc="-20" dirty="0">
                <a:latin typeface="맑은 고딕"/>
                <a:cs typeface="맑은 고딕"/>
              </a:rPr>
              <a:t>을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말합</a:t>
            </a:r>
            <a:r>
              <a:rPr sz="1600" spc="-20" dirty="0">
                <a:latin typeface="맑은 고딕"/>
                <a:cs typeface="맑은 고딕"/>
              </a:rPr>
              <a:t>니</a:t>
            </a:r>
            <a:r>
              <a:rPr sz="1600" spc="-1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다</a:t>
            </a:r>
            <a:r>
              <a:rPr sz="1600" spc="180" dirty="0">
                <a:latin typeface="맑은 고딕"/>
                <a:cs typeface="맑은 고딕"/>
              </a:rPr>
              <a:t>.</a:t>
            </a:r>
            <a:r>
              <a:rPr sz="1600" spc="-45" dirty="0">
                <a:latin typeface="맑은 고딕"/>
                <a:cs typeface="맑은 고딕"/>
              </a:rPr>
              <a:t> 또</a:t>
            </a:r>
            <a:r>
              <a:rPr sz="1600" spc="-20" dirty="0">
                <a:latin typeface="맑은 고딕"/>
                <a:cs typeface="맑은 고딕"/>
              </a:rPr>
              <a:t>한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고</a:t>
            </a:r>
            <a:r>
              <a:rPr sz="1600" spc="-60" dirty="0">
                <a:latin typeface="맑은 고딕"/>
                <a:cs typeface="맑은 고딕"/>
              </a:rPr>
              <a:t>혈</a:t>
            </a:r>
            <a:r>
              <a:rPr sz="1600" spc="-45" dirty="0">
                <a:latin typeface="맑은 고딕"/>
                <a:cs typeface="맑은 고딕"/>
              </a:rPr>
              <a:t>압</a:t>
            </a:r>
            <a:r>
              <a:rPr sz="1600" spc="180" dirty="0">
                <a:latin typeface="맑은 고딕"/>
                <a:cs typeface="맑은 고딕"/>
              </a:rPr>
              <a:t>,</a:t>
            </a:r>
            <a:r>
              <a:rPr sz="1600" spc="-45" dirty="0">
                <a:latin typeface="맑은 고딕"/>
                <a:cs typeface="맑은 고딕"/>
              </a:rPr>
              <a:t> 신장병</a:t>
            </a:r>
            <a:r>
              <a:rPr sz="1600" spc="180" dirty="0">
                <a:latin typeface="맑은 고딕"/>
                <a:cs typeface="맑은 고딕"/>
              </a:rPr>
              <a:t>,</a:t>
            </a:r>
            <a:r>
              <a:rPr sz="1600" spc="-45" dirty="0">
                <a:latin typeface="맑은 고딕"/>
                <a:cs typeface="맑은 고딕"/>
              </a:rPr>
              <a:t> 뇌혈관</a:t>
            </a:r>
            <a:r>
              <a:rPr sz="1600" spc="-35" dirty="0">
                <a:latin typeface="맑은 고딕"/>
                <a:cs typeface="맑은 고딕"/>
              </a:rPr>
              <a:t>질</a:t>
            </a:r>
            <a:r>
              <a:rPr sz="1600" spc="-45" dirty="0">
                <a:latin typeface="맑은 고딕"/>
                <a:cs typeface="맑은 고딕"/>
              </a:rPr>
              <a:t>환</a:t>
            </a:r>
            <a:r>
              <a:rPr sz="1600" spc="180" dirty="0">
                <a:latin typeface="맑은 고딕"/>
                <a:cs typeface="맑은 고딕"/>
              </a:rPr>
              <a:t>,</a:t>
            </a:r>
            <a:r>
              <a:rPr sz="1600" spc="-45" dirty="0">
                <a:latin typeface="맑은 고딕"/>
                <a:cs typeface="맑은 고딕"/>
              </a:rPr>
              <a:t> 심혈관질</a:t>
            </a:r>
            <a:r>
              <a:rPr sz="1600" spc="-20" dirty="0">
                <a:latin typeface="맑은 고딕"/>
                <a:cs typeface="맑은 고딕"/>
              </a:rPr>
              <a:t>환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등</a:t>
            </a:r>
            <a:r>
              <a:rPr sz="1600" spc="-20" dirty="0">
                <a:latin typeface="맑은 고딕"/>
                <a:cs typeface="맑은 고딕"/>
              </a:rPr>
              <a:t>의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35" dirty="0">
                <a:latin typeface="맑은 고딕"/>
                <a:cs typeface="맑은 고딕"/>
              </a:rPr>
              <a:t>합</a:t>
            </a:r>
            <a:r>
              <a:rPr sz="1600" spc="-45" dirty="0">
                <a:latin typeface="맑은 고딕"/>
                <a:cs typeface="맑은 고딕"/>
              </a:rPr>
              <a:t>병증</a:t>
            </a:r>
            <a:r>
              <a:rPr sz="1600" spc="-20" dirty="0">
                <a:latin typeface="맑은 고딕"/>
                <a:cs typeface="맑은 고딕"/>
              </a:rPr>
              <a:t>을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일으</a:t>
            </a:r>
            <a:r>
              <a:rPr sz="1600" spc="-35" dirty="0">
                <a:latin typeface="맑은 고딕"/>
                <a:cs typeface="맑은 고딕"/>
              </a:rPr>
              <a:t>켜</a:t>
            </a:r>
            <a:r>
              <a:rPr sz="1600" spc="-20" dirty="0">
                <a:latin typeface="맑은 고딕"/>
                <a:cs typeface="맑은 고딕"/>
              </a:rPr>
              <a:t>서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돌연</a:t>
            </a:r>
            <a:r>
              <a:rPr sz="1600" spc="-20" dirty="0">
                <a:latin typeface="맑은 고딕"/>
                <a:cs typeface="맑은 고딕"/>
              </a:rPr>
              <a:t>사</a:t>
            </a:r>
            <a:r>
              <a:rPr sz="1600" spc="-10" dirty="0">
                <a:latin typeface="맑은 고딕"/>
                <a:cs typeface="맑은 고딕"/>
              </a:rPr>
              <a:t> </a:t>
            </a:r>
            <a:r>
              <a:rPr sz="1600" spc="-20" dirty="0">
                <a:latin typeface="맑은 고딕"/>
                <a:cs typeface="맑은 고딕"/>
              </a:rPr>
              <a:t>의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가능성</a:t>
            </a:r>
            <a:r>
              <a:rPr sz="1600" spc="-20" dirty="0">
                <a:latin typeface="맑은 고딕"/>
                <a:cs typeface="맑은 고딕"/>
              </a:rPr>
              <a:t>이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높</a:t>
            </a:r>
            <a:r>
              <a:rPr sz="1600" spc="-35" dirty="0">
                <a:latin typeface="맑은 고딕"/>
                <a:cs typeface="맑은 고딕"/>
              </a:rPr>
              <a:t>아</a:t>
            </a:r>
            <a:r>
              <a:rPr sz="1600" spc="-45" dirty="0">
                <a:latin typeface="맑은 고딕"/>
                <a:cs typeface="맑은 고딕"/>
              </a:rPr>
              <a:t>집니다</a:t>
            </a:r>
            <a:r>
              <a:rPr sz="1600" spc="180" dirty="0">
                <a:latin typeface="맑은 고딕"/>
                <a:cs typeface="맑은 고딕"/>
              </a:rPr>
              <a:t>.</a:t>
            </a:r>
            <a:endParaRPr sz="1600">
              <a:latin typeface="맑은 고딕"/>
              <a:cs typeface="맑은 고딕"/>
            </a:endParaRPr>
          </a:p>
          <a:p>
            <a:pPr marL="280670" marR="7620">
              <a:lnSpc>
                <a:spcPct val="110600"/>
              </a:lnSpc>
            </a:pPr>
            <a:r>
              <a:rPr sz="1600" spc="-45" dirty="0">
                <a:latin typeface="맑은 고딕"/>
                <a:cs typeface="맑은 고딕"/>
              </a:rPr>
              <a:t>당뇨병</a:t>
            </a:r>
            <a:r>
              <a:rPr sz="1600" spc="-20" dirty="0">
                <a:latin typeface="맑은 고딕"/>
                <a:cs typeface="맑은 고딕"/>
              </a:rPr>
              <a:t>의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원인으</a:t>
            </a:r>
            <a:r>
              <a:rPr sz="1600" spc="-35" dirty="0">
                <a:latin typeface="맑은 고딕"/>
                <a:cs typeface="맑은 고딕"/>
              </a:rPr>
              <a:t>로</a:t>
            </a:r>
            <a:r>
              <a:rPr sz="1600" spc="-20" dirty="0">
                <a:latin typeface="맑은 고딕"/>
                <a:cs typeface="맑은 고딕"/>
              </a:rPr>
              <a:t>는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여러가</a:t>
            </a:r>
            <a:r>
              <a:rPr sz="1600" spc="-20" dirty="0">
                <a:latin typeface="맑은 고딕"/>
                <a:cs typeface="맑은 고딕"/>
              </a:rPr>
              <a:t>지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유</a:t>
            </a:r>
            <a:r>
              <a:rPr sz="1600" spc="-20" dirty="0">
                <a:latin typeface="맑은 고딕"/>
                <a:cs typeface="맑은 고딕"/>
              </a:rPr>
              <a:t>전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20" dirty="0">
                <a:latin typeface="맑은 고딕"/>
                <a:cs typeface="맑은 고딕"/>
              </a:rPr>
              <a:t>및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35" dirty="0">
                <a:latin typeface="맑은 고딕"/>
                <a:cs typeface="맑은 고딕"/>
              </a:rPr>
              <a:t>환</a:t>
            </a:r>
            <a:r>
              <a:rPr sz="1600" spc="-45" dirty="0">
                <a:latin typeface="맑은 고딕"/>
                <a:cs typeface="맑은 고딕"/>
              </a:rPr>
              <a:t>경요인들</a:t>
            </a:r>
            <a:r>
              <a:rPr sz="1600" spc="-20" dirty="0">
                <a:latin typeface="맑은 고딕"/>
                <a:cs typeface="맑은 고딕"/>
              </a:rPr>
              <a:t>이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35" dirty="0">
                <a:latin typeface="맑은 고딕"/>
                <a:cs typeface="맑은 고딕"/>
              </a:rPr>
              <a:t>복</a:t>
            </a:r>
            <a:r>
              <a:rPr sz="1600" spc="-45" dirty="0">
                <a:latin typeface="맑은 고딕"/>
                <a:cs typeface="맑은 고딕"/>
              </a:rPr>
              <a:t>합적으</a:t>
            </a:r>
            <a:r>
              <a:rPr sz="1600" spc="-20" dirty="0">
                <a:latin typeface="맑은 고딕"/>
                <a:cs typeface="맑은 고딕"/>
              </a:rPr>
              <a:t>로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작</a:t>
            </a:r>
            <a:r>
              <a:rPr sz="1600" spc="-35" dirty="0">
                <a:latin typeface="맑은 고딕"/>
                <a:cs typeface="맑은 고딕"/>
              </a:rPr>
              <a:t>용</a:t>
            </a:r>
            <a:r>
              <a:rPr sz="1600" spc="-45" dirty="0">
                <a:latin typeface="맑은 고딕"/>
                <a:cs typeface="맑은 고딕"/>
              </a:rPr>
              <a:t>하</a:t>
            </a:r>
            <a:r>
              <a:rPr sz="1600" spc="-20" dirty="0">
                <a:latin typeface="맑은 고딕"/>
                <a:cs typeface="맑은 고딕"/>
              </a:rPr>
              <a:t>여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나타</a:t>
            </a:r>
            <a:r>
              <a:rPr sz="1600" spc="-20" dirty="0">
                <a:latin typeface="맑은 고딕"/>
                <a:cs typeface="맑은 고딕"/>
              </a:rPr>
              <a:t>납</a:t>
            </a:r>
            <a:r>
              <a:rPr sz="1600" spc="-1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니다</a:t>
            </a:r>
            <a:r>
              <a:rPr sz="1600" spc="180" dirty="0">
                <a:latin typeface="맑은 고딕"/>
                <a:cs typeface="맑은 고딕"/>
              </a:rPr>
              <a:t>.</a:t>
            </a:r>
            <a:endParaRPr sz="1600">
              <a:latin typeface="맑은 고딕"/>
              <a:cs typeface="맑은 고딕"/>
            </a:endParaRPr>
          </a:p>
          <a:p>
            <a:pPr marR="5041265" algn="ctr">
              <a:lnSpc>
                <a:spcPct val="100000"/>
              </a:lnSpc>
              <a:spcBef>
                <a:spcPts val="215"/>
              </a:spcBef>
            </a:pPr>
            <a:r>
              <a:rPr sz="1600" spc="-20" dirty="0">
                <a:solidFill>
                  <a:srgbClr val="990099"/>
                </a:solidFill>
                <a:latin typeface="맑은 고딕"/>
                <a:cs typeface="맑은 고딕"/>
              </a:rPr>
              <a:t>●</a:t>
            </a:r>
            <a:r>
              <a:rPr sz="1600" spc="-6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1600" spc="-45" dirty="0">
                <a:solidFill>
                  <a:srgbClr val="990099"/>
                </a:solidFill>
                <a:latin typeface="맑은 고딕"/>
                <a:cs typeface="맑은 고딕"/>
              </a:rPr>
              <a:t>유전</a:t>
            </a:r>
            <a:r>
              <a:rPr sz="1600" spc="-20" dirty="0">
                <a:solidFill>
                  <a:srgbClr val="990099"/>
                </a:solidFill>
                <a:latin typeface="맑은 고딕"/>
                <a:cs typeface="맑은 고딕"/>
              </a:rPr>
              <a:t>적</a:t>
            </a:r>
            <a:r>
              <a:rPr sz="1600" spc="-60" dirty="0">
                <a:solidFill>
                  <a:srgbClr val="990099"/>
                </a:solidFill>
                <a:latin typeface="맑은 고딕"/>
                <a:cs typeface="맑은 고딕"/>
              </a:rPr>
              <a:t> 요</a:t>
            </a:r>
            <a:r>
              <a:rPr sz="1600" spc="-45" dirty="0">
                <a:solidFill>
                  <a:srgbClr val="990099"/>
                </a:solidFill>
                <a:latin typeface="맑은 고딕"/>
                <a:cs typeface="맑은 고딕"/>
              </a:rPr>
              <a:t>인</a:t>
            </a:r>
            <a:r>
              <a:rPr sz="1600" spc="90" dirty="0">
                <a:solidFill>
                  <a:srgbClr val="990099"/>
                </a:solidFill>
                <a:latin typeface="맑은 고딕"/>
                <a:cs typeface="맑은 고딕"/>
              </a:rPr>
              <a:t>(</a:t>
            </a:r>
            <a:r>
              <a:rPr sz="1600" spc="5" dirty="0">
                <a:solidFill>
                  <a:srgbClr val="990099"/>
                </a:solidFill>
                <a:latin typeface="맑은 고딕"/>
                <a:cs typeface="맑은 고딕"/>
              </a:rPr>
              <a:t>60</a:t>
            </a:r>
            <a:r>
              <a:rPr sz="1600" spc="30" dirty="0">
                <a:solidFill>
                  <a:srgbClr val="990099"/>
                </a:solidFill>
                <a:latin typeface="맑은 고딕"/>
                <a:cs typeface="맑은 고딕"/>
              </a:rPr>
              <a:t>%</a:t>
            </a:r>
            <a:r>
              <a:rPr sz="1600" spc="105" dirty="0">
                <a:solidFill>
                  <a:srgbClr val="990099"/>
                </a:solidFill>
                <a:latin typeface="맑은 고딕"/>
                <a:cs typeface="맑은 고딕"/>
              </a:rPr>
              <a:t>)</a:t>
            </a:r>
            <a:endParaRPr sz="1600">
              <a:latin typeface="맑은 고딕"/>
              <a:cs typeface="맑은 고딕"/>
            </a:endParaRPr>
          </a:p>
          <a:p>
            <a:pPr marR="5041265" algn="ctr">
              <a:lnSpc>
                <a:spcPct val="100000"/>
              </a:lnSpc>
              <a:spcBef>
                <a:spcPts val="200"/>
              </a:spcBef>
            </a:pPr>
            <a:r>
              <a:rPr sz="1600" spc="-20" dirty="0">
                <a:solidFill>
                  <a:srgbClr val="990099"/>
                </a:solidFill>
                <a:latin typeface="맑은 고딕"/>
                <a:cs typeface="맑은 고딕"/>
              </a:rPr>
              <a:t>●</a:t>
            </a:r>
            <a:r>
              <a:rPr sz="1600" spc="-6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1600" spc="-45" dirty="0">
                <a:solidFill>
                  <a:srgbClr val="990099"/>
                </a:solidFill>
                <a:latin typeface="맑은 고딕"/>
                <a:cs typeface="맑은 고딕"/>
              </a:rPr>
              <a:t>환경</a:t>
            </a:r>
            <a:r>
              <a:rPr sz="1600" spc="-20" dirty="0">
                <a:solidFill>
                  <a:srgbClr val="990099"/>
                </a:solidFill>
                <a:latin typeface="맑은 고딕"/>
                <a:cs typeface="맑은 고딕"/>
              </a:rPr>
              <a:t>적</a:t>
            </a:r>
            <a:r>
              <a:rPr sz="1600" spc="-60" dirty="0">
                <a:solidFill>
                  <a:srgbClr val="990099"/>
                </a:solidFill>
                <a:latin typeface="맑은 고딕"/>
                <a:cs typeface="맑은 고딕"/>
              </a:rPr>
              <a:t> 요</a:t>
            </a:r>
            <a:r>
              <a:rPr sz="1600" spc="-45" dirty="0">
                <a:solidFill>
                  <a:srgbClr val="990099"/>
                </a:solidFill>
                <a:latin typeface="맑은 고딕"/>
                <a:cs typeface="맑은 고딕"/>
              </a:rPr>
              <a:t>인</a:t>
            </a:r>
            <a:r>
              <a:rPr sz="1600" spc="90" dirty="0">
                <a:solidFill>
                  <a:srgbClr val="990099"/>
                </a:solidFill>
                <a:latin typeface="맑은 고딕"/>
                <a:cs typeface="맑은 고딕"/>
              </a:rPr>
              <a:t>(</a:t>
            </a:r>
            <a:r>
              <a:rPr sz="1600" spc="5" dirty="0">
                <a:solidFill>
                  <a:srgbClr val="990099"/>
                </a:solidFill>
                <a:latin typeface="맑은 고딕"/>
                <a:cs typeface="맑은 고딕"/>
              </a:rPr>
              <a:t>40</a:t>
            </a:r>
            <a:r>
              <a:rPr sz="1600" spc="30" dirty="0">
                <a:solidFill>
                  <a:srgbClr val="990099"/>
                </a:solidFill>
                <a:latin typeface="맑은 고딕"/>
                <a:cs typeface="맑은 고딕"/>
              </a:rPr>
              <a:t>%</a:t>
            </a:r>
            <a:r>
              <a:rPr sz="1600" spc="105" dirty="0">
                <a:solidFill>
                  <a:srgbClr val="990099"/>
                </a:solidFill>
                <a:latin typeface="맑은 고딕"/>
                <a:cs typeface="맑은 고딕"/>
              </a:rPr>
              <a:t>)</a:t>
            </a:r>
            <a:endParaRPr sz="1600">
              <a:latin typeface="맑은 고딕"/>
              <a:cs typeface="맑은 고딕"/>
            </a:endParaRPr>
          </a:p>
          <a:p>
            <a:pPr marL="547370">
              <a:lnSpc>
                <a:spcPct val="100000"/>
              </a:lnSpc>
              <a:spcBef>
                <a:spcPts val="204"/>
              </a:spcBef>
            </a:pPr>
            <a:r>
              <a:rPr sz="1600" spc="340" dirty="0">
                <a:latin typeface="맑은 고딕"/>
                <a:cs typeface="맑은 고딕"/>
              </a:rPr>
              <a:t>-</a:t>
            </a:r>
            <a:r>
              <a:rPr sz="1600" spc="-5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비</a:t>
            </a:r>
            <a:r>
              <a:rPr sz="1600" spc="-20" dirty="0">
                <a:latin typeface="맑은 고딕"/>
                <a:cs typeface="맑은 고딕"/>
              </a:rPr>
              <a:t>만</a:t>
            </a:r>
            <a:endParaRPr sz="1600">
              <a:latin typeface="맑은 고딕"/>
              <a:cs typeface="맑은 고딕"/>
            </a:endParaRPr>
          </a:p>
          <a:p>
            <a:pPr marL="547370">
              <a:lnSpc>
                <a:spcPct val="100000"/>
              </a:lnSpc>
              <a:spcBef>
                <a:spcPts val="200"/>
              </a:spcBef>
            </a:pPr>
            <a:r>
              <a:rPr sz="1600" spc="340" dirty="0">
                <a:latin typeface="맑은 고딕"/>
                <a:cs typeface="맑은 고딕"/>
              </a:rPr>
              <a:t>-</a:t>
            </a:r>
            <a:r>
              <a:rPr sz="1600" spc="-5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약물복</a:t>
            </a:r>
            <a:r>
              <a:rPr sz="1600" spc="-20" dirty="0">
                <a:latin typeface="맑은 고딕"/>
                <a:cs typeface="맑은 고딕"/>
              </a:rPr>
              <a:t>용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180" dirty="0">
                <a:latin typeface="맑은 고딕"/>
                <a:cs typeface="맑은 고딕"/>
              </a:rPr>
              <a:t>:</a:t>
            </a:r>
            <a:r>
              <a:rPr sz="1600" spc="-45" dirty="0">
                <a:latin typeface="맑은 고딕"/>
                <a:cs typeface="맑은 고딕"/>
              </a:rPr>
              <a:t> 스테로이</a:t>
            </a:r>
            <a:r>
              <a:rPr sz="1600" spc="-20" dirty="0">
                <a:latin typeface="맑은 고딕"/>
                <a:cs typeface="맑은 고딕"/>
              </a:rPr>
              <a:t>드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제</a:t>
            </a:r>
            <a:r>
              <a:rPr sz="1600" spc="-20" dirty="0">
                <a:latin typeface="맑은 고딕"/>
                <a:cs typeface="맑은 고딕"/>
              </a:rPr>
              <a:t>제</a:t>
            </a:r>
            <a:endParaRPr sz="1600">
              <a:latin typeface="맑은 고딕"/>
              <a:cs typeface="맑은 고딕"/>
            </a:endParaRPr>
          </a:p>
          <a:p>
            <a:pPr marR="5126355" algn="ctr">
              <a:lnSpc>
                <a:spcPct val="100000"/>
              </a:lnSpc>
              <a:spcBef>
                <a:spcPts val="200"/>
              </a:spcBef>
            </a:pPr>
            <a:r>
              <a:rPr sz="1600" spc="180" dirty="0">
                <a:latin typeface="맑은 고딕"/>
                <a:cs typeface="맑은 고딕"/>
              </a:rPr>
              <a:t>,</a:t>
            </a:r>
            <a:r>
              <a:rPr sz="1600" spc="-45" dirty="0">
                <a:latin typeface="맑은 고딕"/>
                <a:cs typeface="맑은 고딕"/>
              </a:rPr>
              <a:t> 이뇨</a:t>
            </a:r>
            <a:r>
              <a:rPr sz="1600" spc="-20" dirty="0">
                <a:latin typeface="맑은 고딕"/>
                <a:cs typeface="맑은 고딕"/>
              </a:rPr>
              <a:t>제</a:t>
            </a:r>
            <a:r>
              <a:rPr sz="1600" spc="-75" dirty="0">
                <a:latin typeface="맑은 고딕"/>
                <a:cs typeface="맑은 고딕"/>
              </a:rPr>
              <a:t> </a:t>
            </a:r>
            <a:r>
              <a:rPr sz="1600" spc="-20" dirty="0">
                <a:latin typeface="맑은 고딕"/>
                <a:cs typeface="맑은 고딕"/>
              </a:rPr>
              <a:t>등</a:t>
            </a:r>
            <a:endParaRPr sz="1600">
              <a:latin typeface="맑은 고딕"/>
              <a:cs typeface="맑은 고딕"/>
            </a:endParaRPr>
          </a:p>
          <a:p>
            <a:pPr marL="547370">
              <a:lnSpc>
                <a:spcPct val="100000"/>
              </a:lnSpc>
              <a:spcBef>
                <a:spcPts val="200"/>
              </a:spcBef>
            </a:pPr>
            <a:r>
              <a:rPr sz="1600" spc="340" dirty="0">
                <a:latin typeface="맑은 고딕"/>
                <a:cs typeface="맑은 고딕"/>
              </a:rPr>
              <a:t>-</a:t>
            </a:r>
            <a:r>
              <a:rPr sz="1600" spc="-5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연령증</a:t>
            </a:r>
            <a:r>
              <a:rPr sz="1600" spc="-20" dirty="0">
                <a:latin typeface="맑은 고딕"/>
                <a:cs typeface="맑은 고딕"/>
              </a:rPr>
              <a:t>가</a:t>
            </a:r>
            <a:endParaRPr sz="1600">
              <a:latin typeface="맑은 고딕"/>
              <a:cs typeface="맑은 고딕"/>
            </a:endParaRPr>
          </a:p>
          <a:p>
            <a:pPr marL="547370">
              <a:lnSpc>
                <a:spcPct val="100000"/>
              </a:lnSpc>
              <a:spcBef>
                <a:spcPts val="200"/>
              </a:spcBef>
            </a:pPr>
            <a:r>
              <a:rPr sz="1600" spc="340" dirty="0">
                <a:latin typeface="맑은 고딕"/>
                <a:cs typeface="맑은 고딕"/>
              </a:rPr>
              <a:t>-</a:t>
            </a:r>
            <a:r>
              <a:rPr sz="1600" spc="-5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임</a:t>
            </a:r>
            <a:r>
              <a:rPr sz="1600" spc="-20" dirty="0">
                <a:latin typeface="맑은 고딕"/>
                <a:cs typeface="맑은 고딕"/>
              </a:rPr>
              <a:t>신</a:t>
            </a:r>
            <a:endParaRPr sz="1600">
              <a:latin typeface="맑은 고딕"/>
              <a:cs typeface="맑은 고딕"/>
            </a:endParaRPr>
          </a:p>
          <a:p>
            <a:pPr marL="547370">
              <a:lnSpc>
                <a:spcPct val="100000"/>
              </a:lnSpc>
              <a:spcBef>
                <a:spcPts val="200"/>
              </a:spcBef>
            </a:pPr>
            <a:r>
              <a:rPr sz="1600" spc="340" dirty="0">
                <a:latin typeface="맑은 고딕"/>
                <a:cs typeface="맑은 고딕"/>
              </a:rPr>
              <a:t>-</a:t>
            </a:r>
            <a:r>
              <a:rPr sz="1600" spc="-5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췌장염</a:t>
            </a:r>
            <a:r>
              <a:rPr sz="1600" spc="-20" dirty="0">
                <a:latin typeface="맑은 고딕"/>
                <a:cs typeface="맑은 고딕"/>
              </a:rPr>
              <a:t>증</a:t>
            </a:r>
            <a:endParaRPr sz="1600">
              <a:latin typeface="맑은 고딕"/>
              <a:cs typeface="맑은 고딕"/>
            </a:endParaRPr>
          </a:p>
          <a:p>
            <a:pPr marL="547370">
              <a:lnSpc>
                <a:spcPct val="100000"/>
              </a:lnSpc>
              <a:spcBef>
                <a:spcPts val="200"/>
              </a:spcBef>
            </a:pPr>
            <a:r>
              <a:rPr sz="1600" spc="340" dirty="0">
                <a:latin typeface="맑은 고딕"/>
                <a:cs typeface="맑은 고딕"/>
              </a:rPr>
              <a:t>-</a:t>
            </a:r>
            <a:r>
              <a:rPr sz="1600" spc="-5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스트레</a:t>
            </a:r>
            <a:r>
              <a:rPr sz="1600" spc="-20" dirty="0">
                <a:latin typeface="맑은 고딕"/>
                <a:cs typeface="맑은 고딕"/>
              </a:rPr>
              <a:t>스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60270" y="3396996"/>
            <a:ext cx="4495800" cy="335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5363" rIns="0" bIns="0" rtlCol="0">
            <a:spAutoFit/>
          </a:bodyPr>
          <a:lstStyle/>
          <a:p>
            <a:pPr marL="765810">
              <a:lnSpc>
                <a:spcPts val="5125"/>
              </a:lnSpc>
            </a:pPr>
            <a:r>
              <a:rPr sz="4400" spc="-85" dirty="0">
                <a:solidFill>
                  <a:srgbClr val="3232CC"/>
                </a:solidFill>
              </a:rPr>
              <a:t>당</a:t>
            </a:r>
            <a:r>
              <a:rPr sz="4400" spc="-100" dirty="0">
                <a:solidFill>
                  <a:srgbClr val="3232CC"/>
                </a:solidFill>
              </a:rPr>
              <a:t>뇨</a:t>
            </a:r>
            <a:r>
              <a:rPr sz="4400" spc="-85" dirty="0">
                <a:solidFill>
                  <a:srgbClr val="3232CC"/>
                </a:solidFill>
              </a:rPr>
              <a:t>병</a:t>
            </a:r>
            <a:r>
              <a:rPr sz="4400" dirty="0">
                <a:solidFill>
                  <a:srgbClr val="3232CC"/>
                </a:solidFill>
              </a:rPr>
              <a:t>의</a:t>
            </a:r>
            <a:r>
              <a:rPr sz="4400" spc="-204" dirty="0">
                <a:solidFill>
                  <a:srgbClr val="3232CC"/>
                </a:solidFill>
              </a:rPr>
              <a:t> </a:t>
            </a:r>
            <a:r>
              <a:rPr sz="4400" spc="-85" dirty="0">
                <a:solidFill>
                  <a:srgbClr val="3232CC"/>
                </a:solidFill>
              </a:rPr>
              <a:t>증</a:t>
            </a:r>
            <a:r>
              <a:rPr sz="4400" dirty="0">
                <a:solidFill>
                  <a:srgbClr val="3232CC"/>
                </a:solidFill>
              </a:rPr>
              <a:t>상</a:t>
            </a:r>
            <a:r>
              <a:rPr sz="4400" spc="-204" dirty="0">
                <a:solidFill>
                  <a:srgbClr val="3232CC"/>
                </a:solidFill>
              </a:rPr>
              <a:t> </a:t>
            </a:r>
            <a:r>
              <a:rPr sz="4400" dirty="0">
                <a:solidFill>
                  <a:srgbClr val="3232CC"/>
                </a:solidFill>
              </a:rPr>
              <a:t>및</a:t>
            </a:r>
            <a:r>
              <a:rPr sz="4400" spc="-195" dirty="0">
                <a:solidFill>
                  <a:srgbClr val="3232CC"/>
                </a:solidFill>
              </a:rPr>
              <a:t> </a:t>
            </a:r>
            <a:r>
              <a:rPr sz="4400" spc="-100" dirty="0">
                <a:solidFill>
                  <a:srgbClr val="3232CC"/>
                </a:solidFill>
              </a:rPr>
              <a:t>예</a:t>
            </a:r>
            <a:r>
              <a:rPr sz="4400" dirty="0">
                <a:solidFill>
                  <a:srgbClr val="3232CC"/>
                </a:solidFill>
              </a:rPr>
              <a:t>방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424815" y="2436874"/>
            <a:ext cx="3387725" cy="391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◈</a:t>
            </a:r>
            <a:r>
              <a:rPr sz="1800" spc="-8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증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상</a:t>
            </a:r>
            <a:endParaRPr sz="1800">
              <a:latin typeface="맑은 고딕"/>
              <a:cs typeface="맑은 고딕"/>
            </a:endParaRPr>
          </a:p>
          <a:p>
            <a:pPr marL="386080" marR="6350" indent="-224154">
              <a:lnSpc>
                <a:spcPct val="110600"/>
              </a:lnSpc>
            </a:pPr>
            <a:r>
              <a:rPr sz="1800" spc="380" dirty="0">
                <a:latin typeface="맑은 고딕"/>
                <a:cs typeface="맑은 고딕"/>
              </a:rPr>
              <a:t>-</a:t>
            </a:r>
            <a:r>
              <a:rPr sz="1800" spc="-70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다뇨</a:t>
            </a:r>
            <a:r>
              <a:rPr sz="1800" spc="175" dirty="0">
                <a:latin typeface="맑은 고딕"/>
                <a:cs typeface="맑은 고딕"/>
              </a:rPr>
              <a:t>,</a:t>
            </a:r>
            <a:r>
              <a:rPr sz="1800" spc="-40" dirty="0">
                <a:latin typeface="맑은 고딕"/>
                <a:cs typeface="맑은 고딕"/>
              </a:rPr>
              <a:t>다</a:t>
            </a:r>
            <a:r>
              <a:rPr sz="1800" spc="-25" dirty="0">
                <a:latin typeface="맑은 고딕"/>
                <a:cs typeface="맑은 고딕"/>
              </a:rPr>
              <a:t>음</a:t>
            </a:r>
            <a:r>
              <a:rPr sz="1800" spc="175" dirty="0">
                <a:latin typeface="맑은 고딕"/>
                <a:cs typeface="맑은 고딕"/>
              </a:rPr>
              <a:t>,</a:t>
            </a:r>
            <a:r>
              <a:rPr sz="1800" spc="-40" dirty="0">
                <a:latin typeface="맑은 고딕"/>
                <a:cs typeface="맑은 고딕"/>
              </a:rPr>
              <a:t>다</a:t>
            </a:r>
            <a:r>
              <a:rPr sz="1800" spc="-25" dirty="0">
                <a:latin typeface="맑은 고딕"/>
                <a:cs typeface="맑은 고딕"/>
              </a:rPr>
              <a:t>식</a:t>
            </a:r>
            <a:r>
              <a:rPr sz="1800" spc="175" dirty="0">
                <a:latin typeface="맑은 고딕"/>
                <a:cs typeface="맑은 고딕"/>
              </a:rPr>
              <a:t>,</a:t>
            </a:r>
            <a:r>
              <a:rPr sz="1800" spc="-40" dirty="0">
                <a:latin typeface="맑은 고딕"/>
                <a:cs typeface="맑은 고딕"/>
              </a:rPr>
              <a:t>급격</a:t>
            </a:r>
            <a:r>
              <a:rPr sz="1800" dirty="0">
                <a:latin typeface="맑은 고딕"/>
                <a:cs typeface="맑은 고딕"/>
              </a:rPr>
              <a:t>한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체</a:t>
            </a:r>
            <a:r>
              <a:rPr sz="1800" dirty="0">
                <a:latin typeface="맑은 고딕"/>
                <a:cs typeface="맑은 고딕"/>
              </a:rPr>
              <a:t>중 </a:t>
            </a:r>
            <a:r>
              <a:rPr sz="1800" spc="-40" dirty="0">
                <a:latin typeface="맑은 고딕"/>
                <a:cs typeface="맑은 고딕"/>
              </a:rPr>
              <a:t>감소</a:t>
            </a:r>
            <a:r>
              <a:rPr sz="1800" spc="175" dirty="0">
                <a:latin typeface="맑은 고딕"/>
                <a:cs typeface="맑은 고딕"/>
              </a:rPr>
              <a:t>,</a:t>
            </a:r>
            <a:r>
              <a:rPr sz="1800" spc="-40" dirty="0">
                <a:latin typeface="맑은 고딕"/>
                <a:cs typeface="맑은 고딕"/>
              </a:rPr>
              <a:t>만성피</a:t>
            </a:r>
            <a:r>
              <a:rPr sz="1800" spc="-25" dirty="0">
                <a:latin typeface="맑은 고딕"/>
                <a:cs typeface="맑은 고딕"/>
              </a:rPr>
              <a:t>로</a:t>
            </a:r>
            <a:r>
              <a:rPr sz="1800" spc="175" dirty="0">
                <a:latin typeface="맑은 고딕"/>
                <a:cs typeface="맑은 고딕"/>
              </a:rPr>
              <a:t>,</a:t>
            </a:r>
            <a:r>
              <a:rPr sz="1800" spc="-40" dirty="0">
                <a:latin typeface="맑은 고딕"/>
                <a:cs typeface="맑은 고딕"/>
              </a:rPr>
              <a:t>쉽</a:t>
            </a:r>
            <a:r>
              <a:rPr sz="1800" dirty="0">
                <a:latin typeface="맑은 고딕"/>
                <a:cs typeface="맑은 고딕"/>
              </a:rPr>
              <a:t>게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피로</a:t>
            </a:r>
            <a:r>
              <a:rPr sz="1800" spc="-25" dirty="0">
                <a:latin typeface="맑은 고딕"/>
                <a:cs typeface="맑은 고딕"/>
              </a:rPr>
              <a:t>함</a:t>
            </a:r>
            <a:r>
              <a:rPr sz="1800" spc="175" dirty="0">
                <a:latin typeface="맑은 고딕"/>
                <a:cs typeface="맑은 고딕"/>
              </a:rPr>
              <a:t>,</a:t>
            </a:r>
            <a:r>
              <a:rPr sz="1800" dirty="0">
                <a:latin typeface="맑은 고딕"/>
                <a:cs typeface="맑은 고딕"/>
              </a:rPr>
              <a:t>시 </a:t>
            </a:r>
            <a:r>
              <a:rPr sz="1800" spc="-40" dirty="0">
                <a:latin typeface="맑은 고딕"/>
                <a:cs typeface="맑은 고딕"/>
              </a:rPr>
              <a:t>력장애</a:t>
            </a:r>
            <a:r>
              <a:rPr sz="1800" spc="175" dirty="0">
                <a:latin typeface="맑은 고딕"/>
                <a:cs typeface="맑은 고딕"/>
              </a:rPr>
              <a:t>,</a:t>
            </a:r>
            <a:r>
              <a:rPr sz="1800" spc="-40" dirty="0">
                <a:latin typeface="맑은 고딕"/>
                <a:cs typeface="맑은 고딕"/>
              </a:rPr>
              <a:t>피부감</a:t>
            </a:r>
            <a:r>
              <a:rPr sz="1800" spc="-25" dirty="0">
                <a:latin typeface="맑은 고딕"/>
                <a:cs typeface="맑은 고딕"/>
              </a:rPr>
              <a:t>염</a:t>
            </a:r>
            <a:r>
              <a:rPr sz="1800" spc="175" dirty="0">
                <a:latin typeface="맑은 고딕"/>
                <a:cs typeface="맑은 고딕"/>
              </a:rPr>
              <a:t>,</a:t>
            </a:r>
            <a:r>
              <a:rPr sz="1800" spc="-40" dirty="0">
                <a:latin typeface="맑은 고딕"/>
                <a:cs typeface="맑은 고딕"/>
              </a:rPr>
              <a:t>부스</a:t>
            </a:r>
            <a:r>
              <a:rPr sz="1800" dirty="0">
                <a:latin typeface="맑은 고딕"/>
                <a:cs typeface="맑은 고딕"/>
              </a:rPr>
              <a:t>럼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등</a:t>
            </a:r>
            <a:endParaRPr sz="1800">
              <a:latin typeface="맑은 고딕"/>
              <a:cs typeface="맑은 고딕"/>
            </a:endParaRPr>
          </a:p>
          <a:p>
            <a:pPr>
              <a:lnSpc>
                <a:spcPts val="600"/>
              </a:lnSpc>
              <a:spcBef>
                <a:spcPts val="15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◈</a:t>
            </a:r>
            <a:r>
              <a:rPr sz="1800" spc="-8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예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방</a:t>
            </a:r>
            <a:endParaRPr sz="1800">
              <a:latin typeface="맑은 고딕"/>
              <a:cs typeface="맑은 고딕"/>
            </a:endParaRPr>
          </a:p>
          <a:p>
            <a:pPr marL="161925">
              <a:lnSpc>
                <a:spcPct val="100000"/>
              </a:lnSpc>
              <a:spcBef>
                <a:spcPts val="215"/>
              </a:spcBef>
            </a:pPr>
            <a:r>
              <a:rPr sz="1800" spc="380" dirty="0">
                <a:latin typeface="맑은 고딕"/>
                <a:cs typeface="맑은 고딕"/>
              </a:rPr>
              <a:t>-</a:t>
            </a:r>
            <a:r>
              <a:rPr sz="1800" spc="-70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과식</a:t>
            </a:r>
            <a:r>
              <a:rPr sz="1800" dirty="0">
                <a:latin typeface="맑은 고딕"/>
                <a:cs typeface="맑은 고딕"/>
              </a:rPr>
              <a:t>을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피한</a:t>
            </a:r>
            <a:r>
              <a:rPr sz="1800" spc="-25" dirty="0">
                <a:latin typeface="맑은 고딕"/>
                <a:cs typeface="맑은 고딕"/>
              </a:rPr>
              <a:t>다</a:t>
            </a:r>
            <a:r>
              <a:rPr sz="1800" spc="204" dirty="0">
                <a:latin typeface="맑은 고딕"/>
                <a:cs typeface="맑은 고딕"/>
              </a:rPr>
              <a:t>.</a:t>
            </a:r>
            <a:endParaRPr sz="1800">
              <a:latin typeface="맑은 고딕"/>
              <a:cs typeface="맑은 고딕"/>
            </a:endParaRPr>
          </a:p>
          <a:p>
            <a:pPr marL="161925">
              <a:lnSpc>
                <a:spcPct val="100000"/>
              </a:lnSpc>
              <a:spcBef>
                <a:spcPts val="225"/>
              </a:spcBef>
            </a:pPr>
            <a:r>
              <a:rPr sz="1800" spc="380" dirty="0">
                <a:latin typeface="맑은 고딕"/>
                <a:cs typeface="맑은 고딕"/>
              </a:rPr>
              <a:t>-</a:t>
            </a:r>
            <a:r>
              <a:rPr sz="1800" spc="-70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약</a:t>
            </a:r>
            <a:r>
              <a:rPr sz="1800" dirty="0">
                <a:latin typeface="맑은 고딕"/>
                <a:cs typeface="맑은 고딕"/>
              </a:rPr>
              <a:t>을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함부</a:t>
            </a:r>
            <a:r>
              <a:rPr sz="1800" dirty="0">
                <a:latin typeface="맑은 고딕"/>
                <a:cs typeface="맑은 고딕"/>
              </a:rPr>
              <a:t>로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남용하</a:t>
            </a:r>
            <a:r>
              <a:rPr sz="1800" dirty="0">
                <a:latin typeface="맑은 고딕"/>
                <a:cs typeface="맑은 고딕"/>
              </a:rPr>
              <a:t>지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않는</a:t>
            </a:r>
            <a:r>
              <a:rPr sz="1800" dirty="0">
                <a:latin typeface="맑은 고딕"/>
                <a:cs typeface="맑은 고딕"/>
              </a:rPr>
              <a:t>다</a:t>
            </a:r>
            <a:endParaRPr sz="1800">
              <a:latin typeface="맑은 고딕"/>
              <a:cs typeface="맑은 고딕"/>
            </a:endParaRPr>
          </a:p>
          <a:p>
            <a:pPr marL="386080" marR="90170" indent="-224154">
              <a:lnSpc>
                <a:spcPct val="110600"/>
              </a:lnSpc>
            </a:pPr>
            <a:r>
              <a:rPr sz="1800" spc="380" dirty="0">
                <a:latin typeface="맑은 고딕"/>
                <a:cs typeface="맑은 고딕"/>
              </a:rPr>
              <a:t>-</a:t>
            </a:r>
            <a:r>
              <a:rPr sz="1800" spc="-70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감염증</a:t>
            </a:r>
            <a:r>
              <a:rPr sz="1800" dirty="0">
                <a:latin typeface="맑은 고딕"/>
                <a:cs typeface="맑은 고딕"/>
              </a:rPr>
              <a:t>의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예방</a:t>
            </a:r>
            <a:r>
              <a:rPr sz="1800" dirty="0">
                <a:latin typeface="맑은 고딕"/>
                <a:cs typeface="맑은 고딕"/>
              </a:rPr>
              <a:t>과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조</a:t>
            </a:r>
            <a:r>
              <a:rPr sz="1800" dirty="0">
                <a:latin typeface="맑은 고딕"/>
                <a:cs typeface="맑은 고딕"/>
              </a:rPr>
              <a:t>기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치료</a:t>
            </a:r>
            <a:r>
              <a:rPr sz="1800" dirty="0">
                <a:latin typeface="맑은 고딕"/>
                <a:cs typeface="맑은 고딕"/>
              </a:rPr>
              <a:t>를 </a:t>
            </a:r>
            <a:r>
              <a:rPr sz="1800" spc="-40" dirty="0">
                <a:latin typeface="맑은 고딕"/>
                <a:cs typeface="맑은 고딕"/>
              </a:rPr>
              <a:t>한다</a:t>
            </a:r>
            <a:r>
              <a:rPr sz="1800" spc="204" dirty="0">
                <a:latin typeface="맑은 고딕"/>
                <a:cs typeface="맑은 고딕"/>
              </a:rPr>
              <a:t>.</a:t>
            </a:r>
            <a:endParaRPr sz="1800">
              <a:latin typeface="맑은 고딕"/>
              <a:cs typeface="맑은 고딕"/>
            </a:endParaRPr>
          </a:p>
          <a:p>
            <a:pPr marL="161925">
              <a:lnSpc>
                <a:spcPct val="100000"/>
              </a:lnSpc>
              <a:spcBef>
                <a:spcPts val="225"/>
              </a:spcBef>
            </a:pPr>
            <a:r>
              <a:rPr sz="1800" spc="380" dirty="0">
                <a:latin typeface="맑은 고딕"/>
                <a:cs typeface="맑은 고딕"/>
              </a:rPr>
              <a:t>-</a:t>
            </a:r>
            <a:r>
              <a:rPr sz="1800" spc="-70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과로</a:t>
            </a:r>
            <a:r>
              <a:rPr sz="1800" dirty="0">
                <a:latin typeface="맑은 고딕"/>
                <a:cs typeface="맑은 고딕"/>
              </a:rPr>
              <a:t>를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피한</a:t>
            </a:r>
            <a:r>
              <a:rPr sz="1800" spc="-25" dirty="0">
                <a:latin typeface="맑은 고딕"/>
                <a:cs typeface="맑은 고딕"/>
              </a:rPr>
              <a:t>다</a:t>
            </a:r>
            <a:r>
              <a:rPr sz="1800" spc="204" dirty="0">
                <a:latin typeface="맑은 고딕"/>
                <a:cs typeface="맑은 고딕"/>
              </a:rPr>
              <a:t>.</a:t>
            </a:r>
            <a:endParaRPr sz="1800">
              <a:latin typeface="맑은 고딕"/>
              <a:cs typeface="맑은 고딕"/>
            </a:endParaRPr>
          </a:p>
          <a:p>
            <a:pPr marL="161925">
              <a:lnSpc>
                <a:spcPct val="100000"/>
              </a:lnSpc>
              <a:spcBef>
                <a:spcPts val="225"/>
              </a:spcBef>
            </a:pPr>
            <a:r>
              <a:rPr sz="1800" spc="380" dirty="0">
                <a:latin typeface="맑은 고딕"/>
                <a:cs typeface="맑은 고딕"/>
              </a:rPr>
              <a:t>-</a:t>
            </a:r>
            <a:r>
              <a:rPr sz="1800" spc="-70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정기적</a:t>
            </a:r>
            <a:r>
              <a:rPr sz="1800" dirty="0">
                <a:latin typeface="맑은 고딕"/>
                <a:cs typeface="맑은 고딕"/>
              </a:rPr>
              <a:t>인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건강진단</a:t>
            </a:r>
            <a:r>
              <a:rPr sz="1800" dirty="0">
                <a:latin typeface="맑은 고딕"/>
                <a:cs typeface="맑은 고딕"/>
              </a:rPr>
              <a:t>을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받는</a:t>
            </a:r>
            <a:r>
              <a:rPr sz="1800" spc="-25" dirty="0">
                <a:latin typeface="맑은 고딕"/>
                <a:cs typeface="맑은 고딕"/>
              </a:rPr>
              <a:t>다</a:t>
            </a:r>
            <a:r>
              <a:rPr sz="1800" spc="204" dirty="0">
                <a:latin typeface="맑은 고딕"/>
                <a:cs typeface="맑은 고딕"/>
              </a:rPr>
              <a:t>.</a:t>
            </a:r>
            <a:endParaRPr sz="1800">
              <a:latin typeface="맑은 고딕"/>
              <a:cs typeface="맑은 고딕"/>
            </a:endParaRPr>
          </a:p>
          <a:p>
            <a:pPr marL="161925">
              <a:lnSpc>
                <a:spcPts val="2155"/>
              </a:lnSpc>
              <a:spcBef>
                <a:spcPts val="225"/>
              </a:spcBef>
            </a:pPr>
            <a:r>
              <a:rPr sz="1800" spc="380" dirty="0">
                <a:latin typeface="맑은 고딕"/>
                <a:cs typeface="맑은 고딕"/>
              </a:rPr>
              <a:t>-</a:t>
            </a:r>
            <a:r>
              <a:rPr sz="1800" spc="-70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규칙적</a:t>
            </a:r>
            <a:r>
              <a:rPr sz="1800" dirty="0">
                <a:latin typeface="맑은 고딕"/>
                <a:cs typeface="맑은 고딕"/>
              </a:rPr>
              <a:t>인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운동</a:t>
            </a:r>
            <a:r>
              <a:rPr sz="1800" dirty="0">
                <a:latin typeface="맑은 고딕"/>
                <a:cs typeface="맑은 고딕"/>
              </a:rPr>
              <a:t>을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한다</a:t>
            </a:r>
            <a:r>
              <a:rPr sz="1800" spc="204" dirty="0">
                <a:latin typeface="맑은 고딕"/>
                <a:cs typeface="맑은 고딕"/>
              </a:rPr>
              <a:t>.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59866" y="2330195"/>
            <a:ext cx="38862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5363" rIns="0" bIns="0" rtlCol="0">
            <a:spAutoFit/>
          </a:bodyPr>
          <a:lstStyle/>
          <a:p>
            <a:pPr marL="1131570">
              <a:lnSpc>
                <a:spcPts val="5125"/>
              </a:lnSpc>
            </a:pPr>
            <a:r>
              <a:rPr sz="4400" spc="-85" dirty="0">
                <a:solidFill>
                  <a:srgbClr val="3232CC"/>
                </a:solidFill>
              </a:rPr>
              <a:t>당</a:t>
            </a:r>
            <a:r>
              <a:rPr sz="4400" spc="-100" dirty="0">
                <a:solidFill>
                  <a:srgbClr val="3232CC"/>
                </a:solidFill>
              </a:rPr>
              <a:t>뇨</a:t>
            </a:r>
            <a:r>
              <a:rPr sz="4400" spc="-85" dirty="0">
                <a:solidFill>
                  <a:srgbClr val="3232CC"/>
                </a:solidFill>
              </a:rPr>
              <a:t>병</a:t>
            </a:r>
            <a:r>
              <a:rPr sz="4400" dirty="0">
                <a:solidFill>
                  <a:srgbClr val="3232CC"/>
                </a:solidFill>
              </a:rPr>
              <a:t>을</a:t>
            </a:r>
            <a:r>
              <a:rPr sz="4400" spc="-204" dirty="0">
                <a:solidFill>
                  <a:srgbClr val="3232CC"/>
                </a:solidFill>
              </a:rPr>
              <a:t> </a:t>
            </a:r>
            <a:r>
              <a:rPr sz="4400" spc="-85" dirty="0">
                <a:solidFill>
                  <a:srgbClr val="3232CC"/>
                </a:solidFill>
              </a:rPr>
              <a:t>위</a:t>
            </a:r>
            <a:r>
              <a:rPr sz="4400" dirty="0">
                <a:solidFill>
                  <a:srgbClr val="3232CC"/>
                </a:solidFill>
              </a:rPr>
              <a:t>한</a:t>
            </a:r>
            <a:r>
              <a:rPr sz="4400" spc="-204" dirty="0">
                <a:solidFill>
                  <a:srgbClr val="3232CC"/>
                </a:solidFill>
              </a:rPr>
              <a:t> </a:t>
            </a:r>
            <a:r>
              <a:rPr sz="4400" spc="-85" dirty="0">
                <a:solidFill>
                  <a:srgbClr val="3232CC"/>
                </a:solidFill>
              </a:rPr>
              <a:t>검</a:t>
            </a:r>
            <a:r>
              <a:rPr sz="4400" dirty="0">
                <a:solidFill>
                  <a:srgbClr val="3232CC"/>
                </a:solidFill>
              </a:rPr>
              <a:t>사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729615" y="2459734"/>
            <a:ext cx="3495675" cy="390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◈</a:t>
            </a:r>
            <a:r>
              <a:rPr sz="1800" spc="-8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소변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의</a:t>
            </a:r>
            <a:r>
              <a:rPr sz="1800" spc="-9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당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을</a:t>
            </a:r>
            <a:r>
              <a:rPr sz="1800" spc="-8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측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정</a:t>
            </a:r>
            <a:endParaRPr sz="1800">
              <a:latin typeface="맑은 고딕"/>
              <a:cs typeface="맑은 고딕"/>
            </a:endParaRPr>
          </a:p>
          <a:p>
            <a:pPr marL="311150" marR="338455" indent="-299085">
              <a:lnSpc>
                <a:spcPct val="120600"/>
              </a:lnSpc>
            </a:pP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◈</a:t>
            </a:r>
            <a:r>
              <a:rPr sz="1800" spc="-8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손가락에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서</a:t>
            </a:r>
            <a:r>
              <a:rPr sz="1800" spc="-9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혈액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을</a:t>
            </a:r>
            <a:r>
              <a:rPr sz="1800" spc="-8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채취</a:t>
            </a:r>
            <a:r>
              <a:rPr sz="1800" spc="-50" dirty="0">
                <a:solidFill>
                  <a:srgbClr val="A50020"/>
                </a:solidFill>
                <a:latin typeface="맑은 고딕"/>
                <a:cs typeface="맑은 고딕"/>
              </a:rPr>
              <a:t>하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는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간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이</a:t>
            </a:r>
            <a:r>
              <a:rPr sz="1800" spc="-8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혈당</a:t>
            </a:r>
            <a:r>
              <a:rPr sz="1800" spc="-50" dirty="0">
                <a:solidFill>
                  <a:srgbClr val="A50020"/>
                </a:solidFill>
                <a:latin typeface="맑은 고딕"/>
                <a:cs typeface="맑은 고딕"/>
              </a:rPr>
              <a:t>검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사</a:t>
            </a:r>
            <a:endParaRPr sz="18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◈</a:t>
            </a:r>
            <a:r>
              <a:rPr sz="1800" spc="-8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식</a:t>
            </a:r>
            <a:r>
              <a:rPr sz="1800" spc="-25" dirty="0">
                <a:solidFill>
                  <a:srgbClr val="A50020"/>
                </a:solidFill>
                <a:latin typeface="맑은 고딕"/>
                <a:cs typeface="맑은 고딕"/>
              </a:rPr>
              <a:t>전</a:t>
            </a:r>
            <a:r>
              <a:rPr sz="1800" spc="175" dirty="0">
                <a:solidFill>
                  <a:srgbClr val="A50020"/>
                </a:solidFill>
                <a:latin typeface="맑은 고딕"/>
                <a:cs typeface="맑은 고딕"/>
              </a:rPr>
              <a:t>,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식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후</a:t>
            </a:r>
            <a:r>
              <a:rPr sz="1800" spc="-9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혈당검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사</a:t>
            </a:r>
            <a:endParaRPr sz="1800">
              <a:latin typeface="맑은 고딕"/>
              <a:cs typeface="맑은 고딕"/>
            </a:endParaRPr>
          </a:p>
          <a:p>
            <a:pPr marL="213360" marR="140335" indent="-24765">
              <a:lnSpc>
                <a:spcPts val="2320"/>
              </a:lnSpc>
              <a:spcBef>
                <a:spcPts val="120"/>
              </a:spcBef>
            </a:pPr>
            <a:r>
              <a:rPr sz="1600" spc="90" dirty="0">
                <a:latin typeface="맑은 고딕"/>
                <a:cs typeface="맑은 고딕"/>
              </a:rPr>
              <a:t>(</a:t>
            </a:r>
            <a:r>
              <a:rPr sz="1600" spc="-45" dirty="0">
                <a:latin typeface="맑은 고딕"/>
                <a:cs typeface="맑은 고딕"/>
              </a:rPr>
              <a:t>정상</a:t>
            </a:r>
            <a:r>
              <a:rPr sz="1600" spc="-35" dirty="0">
                <a:latin typeface="맑은 고딕"/>
                <a:cs typeface="맑은 고딕"/>
              </a:rPr>
              <a:t>혈</a:t>
            </a:r>
            <a:r>
              <a:rPr sz="1600" spc="-45" dirty="0">
                <a:latin typeface="맑은 고딕"/>
                <a:cs typeface="맑은 고딕"/>
              </a:rPr>
              <a:t>당</a:t>
            </a:r>
            <a:r>
              <a:rPr sz="1600" spc="-20" dirty="0">
                <a:latin typeface="맑은 고딕"/>
                <a:cs typeface="맑은 고딕"/>
              </a:rPr>
              <a:t>치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5" dirty="0">
                <a:latin typeface="맑은 고딕"/>
                <a:cs typeface="맑은 고딕"/>
              </a:rPr>
              <a:t>80</a:t>
            </a:r>
            <a:r>
              <a:rPr sz="1600" spc="325" dirty="0">
                <a:latin typeface="맑은 고딕"/>
                <a:cs typeface="맑은 고딕"/>
              </a:rPr>
              <a:t>-</a:t>
            </a:r>
            <a:r>
              <a:rPr sz="1600" spc="5" dirty="0">
                <a:latin typeface="맑은 고딕"/>
                <a:cs typeface="맑은 고딕"/>
              </a:rPr>
              <a:t>120</a:t>
            </a:r>
            <a:r>
              <a:rPr sz="1600" spc="-65" dirty="0">
                <a:latin typeface="맑은 고딕"/>
                <a:cs typeface="맑은 고딕"/>
              </a:rPr>
              <a:t>m</a:t>
            </a:r>
            <a:r>
              <a:rPr sz="1600" spc="-20" dirty="0">
                <a:latin typeface="맑은 고딕"/>
                <a:cs typeface="맑은 고딕"/>
              </a:rPr>
              <a:t>g</a:t>
            </a:r>
            <a:r>
              <a:rPr sz="1600" spc="20" dirty="0">
                <a:latin typeface="맑은 고딕"/>
                <a:cs typeface="맑은 고딕"/>
              </a:rPr>
              <a:t>/</a:t>
            </a:r>
            <a:r>
              <a:rPr sz="1600" spc="-10" dirty="0">
                <a:latin typeface="맑은 고딕"/>
                <a:cs typeface="맑은 고딕"/>
              </a:rPr>
              <a:t>d</a:t>
            </a:r>
            <a:r>
              <a:rPr sz="1600" spc="-40" dirty="0">
                <a:latin typeface="맑은 고딕"/>
                <a:cs typeface="맑은 고딕"/>
              </a:rPr>
              <a:t>l</a:t>
            </a:r>
            <a:r>
              <a:rPr sz="1600" spc="95" dirty="0">
                <a:latin typeface="맑은 고딕"/>
                <a:cs typeface="맑은 고딕"/>
              </a:rPr>
              <a:t>)</a:t>
            </a:r>
            <a:r>
              <a:rPr sz="1600" spc="-45" dirty="0">
                <a:latin typeface="맑은 고딕"/>
                <a:cs typeface="맑은 고딕"/>
              </a:rPr>
              <a:t>정확</a:t>
            </a:r>
            <a:r>
              <a:rPr sz="1600" spc="-20" dirty="0">
                <a:latin typeface="맑은 고딕"/>
                <a:cs typeface="맑은 고딕"/>
              </a:rPr>
              <a:t>한</a:t>
            </a:r>
            <a:r>
              <a:rPr sz="1600" spc="-1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진단</a:t>
            </a:r>
            <a:r>
              <a:rPr sz="1600" spc="-20" dirty="0">
                <a:latin typeface="맑은 고딕"/>
                <a:cs typeface="맑은 고딕"/>
              </a:rPr>
              <a:t>을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위하</a:t>
            </a:r>
            <a:r>
              <a:rPr sz="1600" spc="-20" dirty="0">
                <a:latin typeface="맑은 고딕"/>
                <a:cs typeface="맑은 고딕"/>
              </a:rPr>
              <a:t>여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실</a:t>
            </a:r>
            <a:r>
              <a:rPr sz="1600" spc="-35" dirty="0">
                <a:latin typeface="맑은 고딕"/>
                <a:cs typeface="맑은 고딕"/>
              </a:rPr>
              <a:t>시</a:t>
            </a:r>
            <a:r>
              <a:rPr sz="1600" spc="-45" dirty="0">
                <a:latin typeface="맑은 고딕"/>
                <a:cs typeface="맑은 고딕"/>
              </a:rPr>
              <a:t>하며</a:t>
            </a:r>
            <a:r>
              <a:rPr sz="1600" spc="180" dirty="0">
                <a:latin typeface="맑은 고딕"/>
                <a:cs typeface="맑은 고딕"/>
              </a:rPr>
              <a:t>,</a:t>
            </a:r>
            <a:r>
              <a:rPr sz="1600" spc="-45" dirty="0">
                <a:latin typeface="맑은 고딕"/>
                <a:cs typeface="맑은 고딕"/>
              </a:rPr>
              <a:t> 아</a:t>
            </a:r>
            <a:r>
              <a:rPr sz="1600" spc="-20" dirty="0">
                <a:latin typeface="맑은 고딕"/>
                <a:cs typeface="맑은 고딕"/>
              </a:rPr>
              <a:t>침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공</a:t>
            </a:r>
            <a:r>
              <a:rPr sz="1600" spc="-20" dirty="0">
                <a:latin typeface="맑은 고딕"/>
                <a:cs typeface="맑은 고딕"/>
              </a:rPr>
              <a:t>복</a:t>
            </a:r>
            <a:r>
              <a:rPr sz="1600" spc="-10" dirty="0">
                <a:latin typeface="맑은 고딕"/>
                <a:cs typeface="맑은 고딕"/>
              </a:rPr>
              <a:t> </a:t>
            </a:r>
            <a:r>
              <a:rPr sz="1600" spc="-20" dirty="0">
                <a:latin typeface="맑은 고딕"/>
                <a:cs typeface="맑은 고딕"/>
              </a:rPr>
              <a:t>시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혈당치</a:t>
            </a:r>
            <a:r>
              <a:rPr sz="1600" spc="-20" dirty="0">
                <a:latin typeface="맑은 고딕"/>
                <a:cs typeface="맑은 고딕"/>
              </a:rPr>
              <a:t>가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5" dirty="0">
                <a:latin typeface="맑은 고딕"/>
                <a:cs typeface="맑은 고딕"/>
              </a:rPr>
              <a:t>110</a:t>
            </a:r>
            <a:r>
              <a:rPr sz="1600" spc="-65" dirty="0">
                <a:latin typeface="맑은 고딕"/>
                <a:cs typeface="맑은 고딕"/>
              </a:rPr>
              <a:t>m</a:t>
            </a:r>
            <a:r>
              <a:rPr sz="1600" spc="-20" dirty="0">
                <a:latin typeface="맑은 고딕"/>
                <a:cs typeface="맑은 고딕"/>
              </a:rPr>
              <a:t>g</a:t>
            </a:r>
            <a:r>
              <a:rPr sz="1600" spc="20" dirty="0">
                <a:latin typeface="맑은 고딕"/>
                <a:cs typeface="맑은 고딕"/>
              </a:rPr>
              <a:t>/</a:t>
            </a:r>
            <a:r>
              <a:rPr sz="1600" spc="-20" dirty="0">
                <a:latin typeface="맑은 고딕"/>
                <a:cs typeface="맑은 고딕"/>
              </a:rPr>
              <a:t>d</a:t>
            </a:r>
            <a:r>
              <a:rPr sz="1600" spc="-40" dirty="0">
                <a:latin typeface="맑은 고딕"/>
                <a:cs typeface="맑은 고딕"/>
              </a:rPr>
              <a:t>l</a:t>
            </a:r>
            <a:r>
              <a:rPr sz="1600" spc="-35" dirty="0">
                <a:latin typeface="맑은 고딕"/>
                <a:cs typeface="맑은 고딕"/>
              </a:rPr>
              <a:t>이</a:t>
            </a:r>
            <a:r>
              <a:rPr sz="1600" spc="-45" dirty="0">
                <a:latin typeface="맑은 고딕"/>
                <a:cs typeface="맑은 고딕"/>
              </a:rPr>
              <a:t>상이거</a:t>
            </a:r>
            <a:r>
              <a:rPr sz="1600" spc="-20" dirty="0">
                <a:latin typeface="맑은 고딕"/>
                <a:cs typeface="맑은 고딕"/>
              </a:rPr>
              <a:t>나</a:t>
            </a:r>
            <a:endParaRPr sz="1600">
              <a:latin typeface="맑은 고딕"/>
              <a:cs typeface="맑은 고딕"/>
            </a:endParaRPr>
          </a:p>
          <a:p>
            <a:pPr marL="213360">
              <a:lnSpc>
                <a:spcPct val="100000"/>
              </a:lnSpc>
              <a:spcBef>
                <a:spcPts val="240"/>
              </a:spcBef>
            </a:pPr>
            <a:r>
              <a:rPr sz="1600" spc="-45" dirty="0">
                <a:latin typeface="맑은 고딕"/>
                <a:cs typeface="맑은 고딕"/>
              </a:rPr>
              <a:t>식</a:t>
            </a:r>
            <a:r>
              <a:rPr sz="1600" spc="-20" dirty="0">
                <a:latin typeface="맑은 고딕"/>
                <a:cs typeface="맑은 고딕"/>
              </a:rPr>
              <a:t>후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5" dirty="0">
                <a:latin typeface="맑은 고딕"/>
                <a:cs typeface="맑은 고딕"/>
              </a:rPr>
              <a:t>2</a:t>
            </a:r>
            <a:r>
              <a:rPr sz="1600" spc="-45" dirty="0">
                <a:latin typeface="맑은 고딕"/>
                <a:cs typeface="맑은 고딕"/>
              </a:rPr>
              <a:t>시</a:t>
            </a:r>
            <a:r>
              <a:rPr sz="1600" spc="-20" dirty="0">
                <a:latin typeface="맑은 고딕"/>
                <a:cs typeface="맑은 고딕"/>
              </a:rPr>
              <a:t>간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경과</a:t>
            </a:r>
            <a:r>
              <a:rPr sz="1600" spc="-20" dirty="0">
                <a:latin typeface="맑은 고딕"/>
                <a:cs typeface="맑은 고딕"/>
              </a:rPr>
              <a:t>후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35" dirty="0">
                <a:latin typeface="맑은 고딕"/>
                <a:cs typeface="맑은 고딕"/>
              </a:rPr>
              <a:t>혈</a:t>
            </a:r>
            <a:r>
              <a:rPr sz="1600" spc="-45" dirty="0">
                <a:latin typeface="맑은 고딕"/>
                <a:cs typeface="맑은 고딕"/>
              </a:rPr>
              <a:t>당치</a:t>
            </a:r>
            <a:r>
              <a:rPr sz="1600" spc="-20" dirty="0">
                <a:latin typeface="맑은 고딕"/>
                <a:cs typeface="맑은 고딕"/>
              </a:rPr>
              <a:t>가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5" dirty="0">
                <a:latin typeface="맑은 고딕"/>
                <a:cs typeface="맑은 고딕"/>
              </a:rPr>
              <a:t>140</a:t>
            </a:r>
            <a:r>
              <a:rPr sz="1600" spc="-65" dirty="0">
                <a:latin typeface="맑은 고딕"/>
                <a:cs typeface="맑은 고딕"/>
              </a:rPr>
              <a:t>m</a:t>
            </a:r>
            <a:r>
              <a:rPr sz="1600" dirty="0">
                <a:latin typeface="맑은 고딕"/>
                <a:cs typeface="맑은 고딕"/>
              </a:rPr>
              <a:t>g</a:t>
            </a:r>
            <a:endParaRPr sz="1600">
              <a:latin typeface="맑은 고딕"/>
              <a:cs typeface="맑은 고딕"/>
            </a:endParaRPr>
          </a:p>
          <a:p>
            <a:pPr marL="280670">
              <a:lnSpc>
                <a:spcPct val="100000"/>
              </a:lnSpc>
              <a:spcBef>
                <a:spcPts val="395"/>
              </a:spcBef>
            </a:pPr>
            <a:r>
              <a:rPr sz="1600" spc="20" dirty="0">
                <a:latin typeface="맑은 고딕"/>
                <a:cs typeface="맑은 고딕"/>
              </a:rPr>
              <a:t>/</a:t>
            </a:r>
            <a:r>
              <a:rPr sz="1600" spc="-20" dirty="0">
                <a:latin typeface="맑은 고딕"/>
                <a:cs typeface="맑은 고딕"/>
              </a:rPr>
              <a:t>d</a:t>
            </a:r>
            <a:r>
              <a:rPr sz="1600" spc="-40" dirty="0">
                <a:latin typeface="맑은 고딕"/>
                <a:cs typeface="맑은 고딕"/>
              </a:rPr>
              <a:t>l</a:t>
            </a:r>
            <a:r>
              <a:rPr sz="1600" spc="-45" dirty="0">
                <a:latin typeface="맑은 고딕"/>
                <a:cs typeface="맑은 고딕"/>
              </a:rPr>
              <a:t>이상</a:t>
            </a:r>
            <a:r>
              <a:rPr sz="1600" spc="-35" dirty="0">
                <a:latin typeface="맑은 고딕"/>
                <a:cs typeface="맑은 고딕"/>
              </a:rPr>
              <a:t>이</a:t>
            </a:r>
            <a:r>
              <a:rPr sz="1600" spc="-20" dirty="0">
                <a:latin typeface="맑은 고딕"/>
                <a:cs typeface="맑은 고딕"/>
              </a:rPr>
              <a:t>면</a:t>
            </a:r>
            <a:r>
              <a:rPr sz="1600" spc="-75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당</a:t>
            </a:r>
            <a:r>
              <a:rPr sz="1600" spc="-35" dirty="0">
                <a:latin typeface="맑은 고딕"/>
                <a:cs typeface="맑은 고딕"/>
              </a:rPr>
              <a:t>뇨</a:t>
            </a:r>
            <a:r>
              <a:rPr sz="1600" spc="-45" dirty="0">
                <a:latin typeface="맑은 고딕"/>
                <a:cs typeface="맑은 고딕"/>
              </a:rPr>
              <a:t>병으</a:t>
            </a:r>
            <a:r>
              <a:rPr sz="1600" spc="-20" dirty="0">
                <a:latin typeface="맑은 고딕"/>
                <a:cs typeface="맑은 고딕"/>
              </a:rPr>
              <a:t>로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봅니다</a:t>
            </a:r>
            <a:r>
              <a:rPr sz="1600" spc="180" dirty="0">
                <a:latin typeface="맑은 고딕"/>
                <a:cs typeface="맑은 고딕"/>
              </a:rPr>
              <a:t>.</a:t>
            </a:r>
            <a:endParaRPr sz="1600">
              <a:latin typeface="맑은 고딕"/>
              <a:cs typeface="맑은 고딕"/>
            </a:endParaRPr>
          </a:p>
          <a:p>
            <a:pPr marL="347980" marR="6350" indent="-134620" algn="just">
              <a:lnSpc>
                <a:spcPct val="120400"/>
              </a:lnSpc>
              <a:spcBef>
                <a:spcPts val="5"/>
              </a:spcBef>
            </a:pPr>
            <a:r>
              <a:rPr sz="1600" spc="114" dirty="0">
                <a:latin typeface="맑은 고딕"/>
                <a:cs typeface="맑은 고딕"/>
              </a:rPr>
              <a:t>*</a:t>
            </a:r>
            <a:r>
              <a:rPr sz="1600" spc="-45" dirty="0">
                <a:latin typeface="맑은 고딕"/>
                <a:cs typeface="맑은 고딕"/>
              </a:rPr>
              <a:t> </a:t>
            </a:r>
            <a:r>
              <a:rPr sz="1600" spc="5" dirty="0">
                <a:latin typeface="맑은 고딕"/>
                <a:cs typeface="맑은 고딕"/>
              </a:rPr>
              <a:t>40</a:t>
            </a:r>
            <a:r>
              <a:rPr sz="1600" spc="-45" dirty="0">
                <a:latin typeface="맑은 고딕"/>
                <a:cs typeface="맑은 고딕"/>
              </a:rPr>
              <a:t>세이상</a:t>
            </a:r>
            <a:r>
              <a:rPr sz="1600" spc="-20" dirty="0">
                <a:latin typeface="맑은 고딕"/>
                <a:cs typeface="맑은 고딕"/>
              </a:rPr>
              <a:t>은</a:t>
            </a:r>
            <a:r>
              <a:rPr sz="1600" spc="-75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적</a:t>
            </a:r>
            <a:r>
              <a:rPr sz="1600" spc="-35" dirty="0">
                <a:latin typeface="맑은 고딕"/>
                <a:cs typeface="맑은 고딕"/>
              </a:rPr>
              <a:t>어</a:t>
            </a:r>
            <a:r>
              <a:rPr sz="1600" spc="-20" dirty="0">
                <a:latin typeface="맑은 고딕"/>
                <a:cs typeface="맑은 고딕"/>
              </a:rPr>
              <a:t>도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5" dirty="0">
                <a:latin typeface="맑은 고딕"/>
                <a:cs typeface="맑은 고딕"/>
              </a:rPr>
              <a:t>1</a:t>
            </a:r>
            <a:r>
              <a:rPr sz="1600" spc="-45" dirty="0">
                <a:latin typeface="맑은 고딕"/>
                <a:cs typeface="맑은 고딕"/>
              </a:rPr>
              <a:t>년</a:t>
            </a:r>
            <a:r>
              <a:rPr sz="1600" spc="-20" dirty="0">
                <a:latin typeface="맑은 고딕"/>
                <a:cs typeface="맑은 고딕"/>
              </a:rPr>
              <a:t>에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5" dirty="0">
                <a:latin typeface="맑은 고딕"/>
                <a:cs typeface="맑은 고딕"/>
              </a:rPr>
              <a:t>1</a:t>
            </a:r>
            <a:r>
              <a:rPr sz="1600" spc="-45" dirty="0">
                <a:latin typeface="맑은 고딕"/>
                <a:cs typeface="맑은 고딕"/>
              </a:rPr>
              <a:t>번</a:t>
            </a:r>
            <a:r>
              <a:rPr sz="1600" spc="-35" dirty="0">
                <a:latin typeface="맑은 고딕"/>
                <a:cs typeface="맑은 고딕"/>
              </a:rPr>
              <a:t>이</a:t>
            </a:r>
            <a:r>
              <a:rPr sz="1600" spc="-20" dirty="0">
                <a:latin typeface="맑은 고딕"/>
                <a:cs typeface="맑은 고딕"/>
              </a:rPr>
              <a:t>상</a:t>
            </a:r>
            <a:r>
              <a:rPr sz="1600" spc="-1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정기검사</a:t>
            </a:r>
            <a:r>
              <a:rPr sz="1600" spc="-20" dirty="0">
                <a:latin typeface="맑은 고딕"/>
                <a:cs typeface="맑은 고딕"/>
              </a:rPr>
              <a:t>를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실</a:t>
            </a:r>
            <a:r>
              <a:rPr sz="1600" spc="-35" dirty="0">
                <a:latin typeface="맑은 고딕"/>
                <a:cs typeface="맑은 고딕"/>
              </a:rPr>
              <a:t>시</a:t>
            </a:r>
            <a:r>
              <a:rPr sz="1600" spc="-45" dirty="0">
                <a:latin typeface="맑은 고딕"/>
                <a:cs typeface="맑은 고딕"/>
              </a:rPr>
              <a:t>하</a:t>
            </a:r>
            <a:r>
              <a:rPr sz="1600" spc="-20" dirty="0">
                <a:latin typeface="맑은 고딕"/>
                <a:cs typeface="맑은 고딕"/>
              </a:rPr>
              <a:t>며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과체중이</a:t>
            </a:r>
            <a:r>
              <a:rPr sz="1600" spc="-35" dirty="0">
                <a:latin typeface="맑은 고딕"/>
                <a:cs typeface="맑은 고딕"/>
              </a:rPr>
              <a:t>거</a:t>
            </a:r>
            <a:r>
              <a:rPr sz="1600" spc="-20" dirty="0">
                <a:latin typeface="맑은 고딕"/>
                <a:cs typeface="맑은 고딕"/>
              </a:rPr>
              <a:t>나</a:t>
            </a:r>
            <a:r>
              <a:rPr sz="1600" spc="-1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가족중</a:t>
            </a:r>
            <a:r>
              <a:rPr sz="1600" spc="-20" dirty="0">
                <a:latin typeface="맑은 고딕"/>
                <a:cs typeface="맑은 고딕"/>
              </a:rPr>
              <a:t>에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당뇨</a:t>
            </a:r>
            <a:r>
              <a:rPr sz="1600" spc="-35" dirty="0">
                <a:latin typeface="맑은 고딕"/>
                <a:cs typeface="맑은 고딕"/>
              </a:rPr>
              <a:t>병</a:t>
            </a:r>
            <a:r>
              <a:rPr sz="1600" spc="-20" dirty="0">
                <a:latin typeface="맑은 고딕"/>
                <a:cs typeface="맑은 고딕"/>
              </a:rPr>
              <a:t>이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있으</a:t>
            </a:r>
            <a:r>
              <a:rPr sz="1600" spc="-20" dirty="0">
                <a:latin typeface="맑은 고딕"/>
                <a:cs typeface="맑은 고딕"/>
              </a:rPr>
              <a:t>면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5" dirty="0">
                <a:latin typeface="맑은 고딕"/>
                <a:cs typeface="맑은 고딕"/>
              </a:rPr>
              <a:t>1</a:t>
            </a:r>
            <a:r>
              <a:rPr sz="1600" spc="-20" dirty="0">
                <a:latin typeface="맑은 고딕"/>
                <a:cs typeface="맑은 고딕"/>
              </a:rPr>
              <a:t>년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5" dirty="0">
                <a:latin typeface="맑은 고딕"/>
                <a:cs typeface="맑은 고딕"/>
              </a:rPr>
              <a:t>2</a:t>
            </a:r>
            <a:r>
              <a:rPr sz="1600" spc="-20" dirty="0">
                <a:latin typeface="맑은 고딕"/>
                <a:cs typeface="맑은 고딕"/>
              </a:rPr>
              <a:t>번</a:t>
            </a:r>
            <a:r>
              <a:rPr sz="1600" spc="-1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이</a:t>
            </a:r>
            <a:r>
              <a:rPr sz="1600" spc="-20" dirty="0">
                <a:latin typeface="맑은 고딕"/>
                <a:cs typeface="맑은 고딕"/>
              </a:rPr>
              <a:t>상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검사하도</a:t>
            </a:r>
            <a:r>
              <a:rPr sz="1600" spc="-20" dirty="0">
                <a:latin typeface="맑은 고딕"/>
                <a:cs typeface="맑은 고딕"/>
              </a:rPr>
              <a:t>록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35" dirty="0">
                <a:latin typeface="맑은 고딕"/>
                <a:cs typeface="맑은 고딕"/>
              </a:rPr>
              <a:t>합</a:t>
            </a:r>
            <a:r>
              <a:rPr sz="1600" spc="-45" dirty="0">
                <a:latin typeface="맑은 고딕"/>
                <a:cs typeface="맑은 고딕"/>
              </a:rPr>
              <a:t>시다</a:t>
            </a:r>
            <a:r>
              <a:rPr sz="1600" spc="180" dirty="0">
                <a:latin typeface="맑은 고딕"/>
                <a:cs typeface="맑은 고딕"/>
              </a:rPr>
              <a:t>.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83666" y="2482595"/>
            <a:ext cx="426720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1273" y="577595"/>
            <a:ext cx="228599" cy="761999"/>
          </a:xfrm>
          <a:custGeom>
            <a:avLst/>
            <a:gdLst/>
            <a:ahLst/>
            <a:cxnLst/>
            <a:rect l="l" t="t" r="r" b="b"/>
            <a:pathLst>
              <a:path w="228599" h="761999">
                <a:moveTo>
                  <a:pt x="0" y="0"/>
                </a:moveTo>
                <a:lnTo>
                  <a:pt x="0" y="761999"/>
                </a:lnTo>
                <a:lnTo>
                  <a:pt x="228599" y="761999"/>
                </a:lnTo>
                <a:lnTo>
                  <a:pt x="228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48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1273" y="577595"/>
            <a:ext cx="228599" cy="0"/>
          </a:xfrm>
          <a:custGeom>
            <a:avLst/>
            <a:gdLst/>
            <a:ahLst/>
            <a:cxnLst/>
            <a:rect l="l" t="t" r="r" b="b"/>
            <a:pathLst>
              <a:path w="228599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B4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3669" y="577595"/>
            <a:ext cx="228599" cy="0"/>
          </a:xfrm>
          <a:custGeom>
            <a:avLst/>
            <a:gdLst/>
            <a:ahLst/>
            <a:cxnLst/>
            <a:rect l="l" t="t" r="r" b="b"/>
            <a:pathLst>
              <a:path w="228599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9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8349" y="576072"/>
            <a:ext cx="7772396" cy="76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39628" y="639063"/>
            <a:ext cx="3617595" cy="65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125"/>
              </a:lnSpc>
            </a:pPr>
            <a:r>
              <a:rPr sz="4400" spc="-85" dirty="0">
                <a:solidFill>
                  <a:srgbClr val="3232CC"/>
                </a:solidFill>
                <a:latin typeface="맑은 고딕"/>
                <a:cs typeface="맑은 고딕"/>
              </a:rPr>
              <a:t>고</a:t>
            </a:r>
            <a:r>
              <a:rPr sz="4400" spc="-100" dirty="0">
                <a:solidFill>
                  <a:srgbClr val="3232CC"/>
                </a:solidFill>
                <a:latin typeface="맑은 고딕"/>
                <a:cs typeface="맑은 고딕"/>
              </a:rPr>
              <a:t>지</a:t>
            </a:r>
            <a:r>
              <a:rPr sz="4400" spc="-85" dirty="0">
                <a:solidFill>
                  <a:srgbClr val="3232CC"/>
                </a:solidFill>
                <a:latin typeface="맑은 고딕"/>
                <a:cs typeface="맑은 고딕"/>
              </a:rPr>
              <a:t>혈</a:t>
            </a:r>
            <a:r>
              <a:rPr sz="4400" spc="-100" dirty="0">
                <a:solidFill>
                  <a:srgbClr val="3232CC"/>
                </a:solidFill>
                <a:latin typeface="맑은 고딕"/>
                <a:cs typeface="맑은 고딕"/>
              </a:rPr>
              <a:t>증</a:t>
            </a:r>
            <a:r>
              <a:rPr sz="4400" spc="-85" dirty="0">
                <a:solidFill>
                  <a:srgbClr val="3232CC"/>
                </a:solidFill>
                <a:latin typeface="맑은 고딕"/>
                <a:cs typeface="맑은 고딕"/>
              </a:rPr>
              <a:t>이란</a:t>
            </a:r>
            <a:r>
              <a:rPr sz="4400" spc="340" dirty="0">
                <a:solidFill>
                  <a:srgbClr val="3232CC"/>
                </a:solidFill>
                <a:latin typeface="맑은 고딕"/>
                <a:cs typeface="맑은 고딕"/>
              </a:rPr>
              <a:t>?</a:t>
            </a:r>
            <a:endParaRPr sz="4400">
              <a:latin typeface="맑은 고딕"/>
              <a:cs typeface="맑은 고딕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6217" y="1472884"/>
            <a:ext cx="7736840" cy="4157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 marR="6350" indent="-97790">
              <a:lnSpc>
                <a:spcPct val="90300"/>
              </a:lnSpc>
              <a:tabLst>
                <a:tab pos="6301740" algn="l"/>
              </a:tabLst>
            </a:pPr>
            <a:r>
              <a:rPr sz="1800" dirty="0">
                <a:latin typeface="맑은 고딕"/>
                <a:cs typeface="맑은 고딕"/>
              </a:rPr>
              <a:t>◈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고지혈증</a:t>
            </a:r>
            <a:r>
              <a:rPr sz="1800" dirty="0">
                <a:latin typeface="맑은 고딕"/>
                <a:cs typeface="맑은 고딕"/>
              </a:rPr>
              <a:t>은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우리몸</a:t>
            </a:r>
            <a:r>
              <a:rPr sz="1800" dirty="0">
                <a:latin typeface="맑은 고딕"/>
                <a:cs typeface="맑은 고딕"/>
              </a:rPr>
              <a:t>에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콜레스테롤이</a:t>
            </a:r>
            <a:r>
              <a:rPr sz="1800" dirty="0">
                <a:latin typeface="맑은 고딕"/>
                <a:cs typeface="맑은 고딕"/>
              </a:rPr>
              <a:t>나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중성지방</a:t>
            </a:r>
            <a:r>
              <a:rPr sz="1800" dirty="0">
                <a:latin typeface="맑은 고딕"/>
                <a:cs typeface="맑은 고딕"/>
              </a:rPr>
              <a:t>의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수치</a:t>
            </a:r>
            <a:r>
              <a:rPr sz="1800" dirty="0">
                <a:latin typeface="맑은 고딕"/>
                <a:cs typeface="맑은 고딕"/>
              </a:rPr>
              <a:t>가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높아</a:t>
            </a:r>
            <a:r>
              <a:rPr sz="1800" dirty="0">
                <a:latin typeface="맑은 고딕"/>
                <a:cs typeface="맑은 고딕"/>
              </a:rPr>
              <a:t>져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있</a:t>
            </a:r>
            <a:r>
              <a:rPr sz="1800" dirty="0">
                <a:latin typeface="맑은 고딕"/>
                <a:cs typeface="맑은 고딕"/>
              </a:rPr>
              <a:t>는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상 </a:t>
            </a:r>
            <a:r>
              <a:rPr sz="1800" spc="-40" dirty="0">
                <a:latin typeface="맑은 고딕"/>
                <a:cs typeface="맑은 고딕"/>
              </a:rPr>
              <a:t>태</a:t>
            </a:r>
            <a:r>
              <a:rPr sz="1800" dirty="0">
                <a:latin typeface="맑은 고딕"/>
                <a:cs typeface="맑은 고딕"/>
              </a:rPr>
              <a:t>를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말하며</a:t>
            </a:r>
            <a:r>
              <a:rPr sz="1800" spc="204" dirty="0">
                <a:latin typeface="맑은 고딕"/>
                <a:cs typeface="맑은 고딕"/>
              </a:rPr>
              <a:t>,</a:t>
            </a:r>
            <a:r>
              <a:rPr sz="1800" spc="-7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이</a:t>
            </a:r>
            <a:r>
              <a:rPr sz="1800" dirty="0">
                <a:latin typeface="맑은 고딕"/>
                <a:cs typeface="맑은 고딕"/>
              </a:rPr>
              <a:t>는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혈중</a:t>
            </a:r>
            <a:r>
              <a:rPr sz="1800" dirty="0">
                <a:latin typeface="맑은 고딕"/>
                <a:cs typeface="맑은 고딕"/>
              </a:rPr>
              <a:t>에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기름기</a:t>
            </a:r>
            <a:r>
              <a:rPr sz="1800" dirty="0">
                <a:latin typeface="맑은 고딕"/>
                <a:cs typeface="맑은 고딕"/>
              </a:rPr>
              <a:t>가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많다</a:t>
            </a:r>
            <a:r>
              <a:rPr sz="1800" dirty="0">
                <a:latin typeface="맑은 고딕"/>
                <a:cs typeface="맑은 고딕"/>
              </a:rPr>
              <a:t>는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것</a:t>
            </a:r>
            <a:r>
              <a:rPr sz="1800" dirty="0">
                <a:latin typeface="맑은 고딕"/>
                <a:cs typeface="맑은 고딕"/>
              </a:rPr>
              <a:t>을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의미합</a:t>
            </a:r>
            <a:r>
              <a:rPr sz="1800" spc="-50" dirty="0">
                <a:latin typeface="맑은 고딕"/>
                <a:cs typeface="맑은 고딕"/>
              </a:rPr>
              <a:t>니</a:t>
            </a:r>
            <a:r>
              <a:rPr sz="1800" spc="-25" dirty="0">
                <a:latin typeface="맑은 고딕"/>
                <a:cs typeface="맑은 고딕"/>
              </a:rPr>
              <a:t>다</a:t>
            </a:r>
            <a:r>
              <a:rPr sz="1800" spc="204" dirty="0">
                <a:latin typeface="맑은 고딕"/>
                <a:cs typeface="맑은 고딕"/>
              </a:rPr>
              <a:t>.</a:t>
            </a:r>
            <a:r>
              <a:rPr sz="1800" dirty="0">
                <a:latin typeface="맑은 고딕"/>
                <a:cs typeface="맑은 고딕"/>
              </a:rPr>
              <a:t>	</a:t>
            </a:r>
            <a:r>
              <a:rPr sz="1800" spc="-40" dirty="0">
                <a:latin typeface="맑은 고딕"/>
                <a:cs typeface="맑은 고딕"/>
              </a:rPr>
              <a:t>고지혈</a:t>
            </a:r>
            <a:r>
              <a:rPr sz="1800" spc="-50" dirty="0">
                <a:latin typeface="맑은 고딕"/>
                <a:cs typeface="맑은 고딕"/>
              </a:rPr>
              <a:t>증</a:t>
            </a:r>
            <a:r>
              <a:rPr sz="1800" dirty="0">
                <a:latin typeface="맑은 고딕"/>
                <a:cs typeface="맑은 고딕"/>
              </a:rPr>
              <a:t>은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동 </a:t>
            </a:r>
            <a:r>
              <a:rPr sz="1800" spc="-40" dirty="0">
                <a:latin typeface="맑은 고딕"/>
                <a:cs typeface="맑은 고딕"/>
              </a:rPr>
              <a:t>맥경화</a:t>
            </a:r>
            <a:r>
              <a:rPr sz="1800" dirty="0">
                <a:latin typeface="맑은 고딕"/>
                <a:cs typeface="맑은 고딕"/>
              </a:rPr>
              <a:t>증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위험인자</a:t>
            </a:r>
            <a:r>
              <a:rPr sz="1800" dirty="0">
                <a:latin typeface="맑은 고딕"/>
                <a:cs typeface="맑은 고딕"/>
              </a:rPr>
              <a:t>의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하나</a:t>
            </a:r>
            <a:r>
              <a:rPr sz="1800" dirty="0">
                <a:latin typeface="맑은 고딕"/>
                <a:cs typeface="맑은 고딕"/>
              </a:rPr>
              <a:t>로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쉽</a:t>
            </a:r>
            <a:r>
              <a:rPr sz="1800" dirty="0">
                <a:latin typeface="맑은 고딕"/>
                <a:cs typeface="맑은 고딕"/>
              </a:rPr>
              <a:t>게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말하</a:t>
            </a:r>
            <a:r>
              <a:rPr sz="1800" dirty="0">
                <a:latin typeface="맑은 고딕"/>
                <a:cs typeface="맑은 고딕"/>
              </a:rPr>
              <a:t>면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혈중</a:t>
            </a:r>
            <a:r>
              <a:rPr sz="1800" dirty="0">
                <a:latin typeface="맑은 고딕"/>
                <a:cs typeface="맑은 고딕"/>
              </a:rPr>
              <a:t>에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기름기</a:t>
            </a:r>
            <a:r>
              <a:rPr sz="1800" dirty="0">
                <a:latin typeface="맑은 고딕"/>
                <a:cs typeface="맑은 고딕"/>
              </a:rPr>
              <a:t>가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많아</a:t>
            </a:r>
            <a:r>
              <a:rPr sz="1800" dirty="0">
                <a:latin typeface="맑은 고딕"/>
                <a:cs typeface="맑은 고딕"/>
              </a:rPr>
              <a:t>져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이것</a:t>
            </a:r>
            <a:r>
              <a:rPr sz="1800" dirty="0">
                <a:latin typeface="맑은 고딕"/>
                <a:cs typeface="맑은 고딕"/>
              </a:rPr>
              <a:t>이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혈 </a:t>
            </a:r>
            <a:r>
              <a:rPr sz="1800" spc="-40" dirty="0">
                <a:latin typeface="맑은 고딕"/>
                <a:cs typeface="맑은 고딕"/>
              </a:rPr>
              <a:t>관벽</a:t>
            </a:r>
            <a:r>
              <a:rPr sz="1800" dirty="0">
                <a:latin typeface="맑은 고딕"/>
                <a:cs typeface="맑은 고딕"/>
              </a:rPr>
              <a:t>에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붙어</a:t>
            </a:r>
            <a:r>
              <a:rPr sz="1800" spc="204" dirty="0">
                <a:latin typeface="맑은 고딕"/>
                <a:cs typeface="맑은 고딕"/>
              </a:rPr>
              <a:t>,</a:t>
            </a:r>
            <a:r>
              <a:rPr sz="1800" spc="-7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혈관</a:t>
            </a:r>
            <a:r>
              <a:rPr sz="1800" dirty="0">
                <a:latin typeface="맑은 고딕"/>
                <a:cs typeface="맑은 고딕"/>
              </a:rPr>
              <a:t>이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점</a:t>
            </a:r>
            <a:r>
              <a:rPr sz="1800" dirty="0">
                <a:latin typeface="맑은 고딕"/>
                <a:cs typeface="맑은 고딕"/>
              </a:rPr>
              <a:t>점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두꺼워지</a:t>
            </a:r>
            <a:r>
              <a:rPr sz="1800" dirty="0">
                <a:latin typeface="맑은 고딕"/>
                <a:cs typeface="맑은 고딕"/>
              </a:rPr>
              <a:t>고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급기야</a:t>
            </a:r>
            <a:r>
              <a:rPr sz="1800" dirty="0">
                <a:latin typeface="맑은 고딕"/>
                <a:cs typeface="맑은 고딕"/>
              </a:rPr>
              <a:t>는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막히</a:t>
            </a:r>
            <a:r>
              <a:rPr sz="1800" dirty="0">
                <a:latin typeface="맑은 고딕"/>
                <a:cs typeface="맑은 고딕"/>
              </a:rPr>
              <a:t>게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되</a:t>
            </a:r>
            <a:r>
              <a:rPr sz="1800" dirty="0">
                <a:latin typeface="맑은 고딕"/>
                <a:cs typeface="맑은 고딕"/>
              </a:rPr>
              <a:t>어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여러가</a:t>
            </a:r>
            <a:r>
              <a:rPr sz="1800" dirty="0">
                <a:latin typeface="맑은 고딕"/>
                <a:cs typeface="맑은 고딕"/>
              </a:rPr>
              <a:t>지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심</a:t>
            </a:r>
            <a:r>
              <a:rPr sz="1800" dirty="0">
                <a:latin typeface="맑은 고딕"/>
                <a:cs typeface="맑은 고딕"/>
              </a:rPr>
              <a:t>각 한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질병</a:t>
            </a:r>
            <a:r>
              <a:rPr sz="1800" dirty="0">
                <a:latin typeface="맑은 고딕"/>
                <a:cs typeface="맑은 고딕"/>
              </a:rPr>
              <a:t>을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야기하</a:t>
            </a:r>
            <a:r>
              <a:rPr sz="1800" dirty="0">
                <a:latin typeface="맑은 고딕"/>
                <a:cs typeface="맑은 고딕"/>
              </a:rPr>
              <a:t>는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것입니다</a:t>
            </a:r>
            <a:r>
              <a:rPr sz="1800" spc="204" dirty="0">
                <a:latin typeface="맑은 고딕"/>
                <a:cs typeface="맑은 고딕"/>
              </a:rPr>
              <a:t>.</a:t>
            </a:r>
            <a:r>
              <a:rPr sz="1800" spc="-7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이러</a:t>
            </a:r>
            <a:r>
              <a:rPr sz="1800" dirty="0">
                <a:latin typeface="맑은 고딕"/>
                <a:cs typeface="맑은 고딕"/>
              </a:rPr>
              <a:t>한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동맥</a:t>
            </a:r>
            <a:r>
              <a:rPr sz="1800" spc="-50" dirty="0">
                <a:latin typeface="맑은 고딕"/>
                <a:cs typeface="맑은 고딕"/>
              </a:rPr>
              <a:t>경</a:t>
            </a:r>
            <a:r>
              <a:rPr sz="1800" spc="-40" dirty="0">
                <a:latin typeface="맑은 고딕"/>
                <a:cs typeface="맑은 고딕"/>
              </a:rPr>
              <a:t>화증</a:t>
            </a:r>
            <a:r>
              <a:rPr sz="1800" dirty="0">
                <a:latin typeface="맑은 고딕"/>
                <a:cs typeface="맑은 고딕"/>
              </a:rPr>
              <a:t>이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뇌혈</a:t>
            </a:r>
            <a:r>
              <a:rPr sz="1800" spc="-50" dirty="0">
                <a:latin typeface="맑은 고딕"/>
                <a:cs typeface="맑은 고딕"/>
              </a:rPr>
              <a:t>관</a:t>
            </a:r>
            <a:r>
              <a:rPr sz="1800" dirty="0">
                <a:latin typeface="맑은 고딕"/>
                <a:cs typeface="맑은 고딕"/>
              </a:rPr>
              <a:t>에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생기</a:t>
            </a:r>
            <a:r>
              <a:rPr sz="1800" dirty="0">
                <a:latin typeface="맑은 고딕"/>
                <a:cs typeface="맑은 고딕"/>
              </a:rPr>
              <a:t>면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중풍</a:t>
            </a:r>
            <a:r>
              <a:rPr sz="1800" spc="204" dirty="0">
                <a:latin typeface="맑은 고딕"/>
                <a:cs typeface="맑은 고딕"/>
              </a:rPr>
              <a:t>,</a:t>
            </a:r>
            <a:r>
              <a:rPr sz="1800" spc="32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심장</a:t>
            </a:r>
            <a:r>
              <a:rPr sz="1800" dirty="0">
                <a:latin typeface="맑은 고딕"/>
                <a:cs typeface="맑은 고딕"/>
              </a:rPr>
              <a:t>의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관상</a:t>
            </a:r>
            <a:r>
              <a:rPr sz="1800" spc="-50" dirty="0">
                <a:latin typeface="맑은 고딕"/>
                <a:cs typeface="맑은 고딕"/>
              </a:rPr>
              <a:t>동</a:t>
            </a:r>
            <a:r>
              <a:rPr sz="1800" spc="-40" dirty="0">
                <a:latin typeface="맑은 고딕"/>
                <a:cs typeface="맑은 고딕"/>
              </a:rPr>
              <a:t>맥</a:t>
            </a:r>
            <a:r>
              <a:rPr sz="1800" dirty="0">
                <a:latin typeface="맑은 고딕"/>
                <a:cs typeface="맑은 고딕"/>
              </a:rPr>
              <a:t>에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생기</a:t>
            </a:r>
            <a:r>
              <a:rPr sz="1800" dirty="0">
                <a:latin typeface="맑은 고딕"/>
                <a:cs typeface="맑은 고딕"/>
              </a:rPr>
              <a:t>면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협십</a:t>
            </a:r>
            <a:r>
              <a:rPr sz="1800" spc="-25" dirty="0">
                <a:latin typeface="맑은 고딕"/>
                <a:cs typeface="맑은 고딕"/>
              </a:rPr>
              <a:t>증</a:t>
            </a:r>
            <a:r>
              <a:rPr sz="1800" spc="204" dirty="0">
                <a:latin typeface="맑은 고딕"/>
                <a:cs typeface="맑은 고딕"/>
              </a:rPr>
              <a:t>,</a:t>
            </a:r>
            <a:r>
              <a:rPr sz="1800" spc="-7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심근경</a:t>
            </a:r>
            <a:r>
              <a:rPr sz="1800" spc="-50" dirty="0">
                <a:latin typeface="맑은 고딕"/>
                <a:cs typeface="맑은 고딕"/>
              </a:rPr>
              <a:t>색</a:t>
            </a:r>
            <a:r>
              <a:rPr sz="1800" dirty="0">
                <a:latin typeface="맑은 고딕"/>
                <a:cs typeface="맑은 고딕"/>
              </a:rPr>
              <a:t>을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유발하</a:t>
            </a:r>
            <a:r>
              <a:rPr sz="1800" dirty="0">
                <a:latin typeface="맑은 고딕"/>
                <a:cs typeface="맑은 고딕"/>
              </a:rPr>
              <a:t>게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되</a:t>
            </a:r>
            <a:r>
              <a:rPr sz="1800" spc="-25" dirty="0">
                <a:latin typeface="맑은 고딕"/>
                <a:cs typeface="맑은 고딕"/>
              </a:rPr>
              <a:t>며</a:t>
            </a:r>
            <a:r>
              <a:rPr sz="1800" spc="204" dirty="0">
                <a:latin typeface="맑은 고딕"/>
                <a:cs typeface="맑은 고딕"/>
              </a:rPr>
              <a:t>,</a:t>
            </a:r>
            <a:r>
              <a:rPr sz="1800" spc="-7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이외에</a:t>
            </a:r>
            <a:r>
              <a:rPr sz="1800" dirty="0">
                <a:latin typeface="맑은 고딕"/>
                <a:cs typeface="맑은 고딕"/>
              </a:rPr>
              <a:t>도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많 은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성인병</a:t>
            </a:r>
            <a:r>
              <a:rPr sz="1800" dirty="0">
                <a:latin typeface="맑은 고딕"/>
                <a:cs typeface="맑은 고딕"/>
              </a:rPr>
              <a:t>의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원인</a:t>
            </a:r>
            <a:r>
              <a:rPr sz="1800" dirty="0">
                <a:latin typeface="맑은 고딕"/>
                <a:cs typeface="맑은 고딕"/>
              </a:rPr>
              <a:t>이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되</a:t>
            </a:r>
            <a:r>
              <a:rPr sz="1800" dirty="0">
                <a:latin typeface="맑은 고딕"/>
                <a:cs typeface="맑은 고딕"/>
              </a:rPr>
              <a:t>는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것입니</a:t>
            </a:r>
            <a:r>
              <a:rPr sz="1800" spc="-25" dirty="0">
                <a:latin typeface="맑은 고딕"/>
                <a:cs typeface="맑은 고딕"/>
              </a:rPr>
              <a:t>다</a:t>
            </a:r>
            <a:r>
              <a:rPr sz="1800" spc="204" dirty="0">
                <a:latin typeface="맑은 고딕"/>
                <a:cs typeface="맑은 고딕"/>
              </a:rPr>
              <a:t>.</a:t>
            </a:r>
            <a:endParaRPr sz="1800">
              <a:latin typeface="맑은 고딕"/>
              <a:cs typeface="맑은 고딕"/>
            </a:endParaRPr>
          </a:p>
          <a:p>
            <a:pPr>
              <a:lnSpc>
                <a:spcPts val="600"/>
              </a:lnSpc>
              <a:spcBef>
                <a:spcPts val="15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70485">
              <a:lnSpc>
                <a:spcPct val="100000"/>
              </a:lnSpc>
            </a:pPr>
            <a:r>
              <a:rPr sz="1800" spc="85" dirty="0">
                <a:solidFill>
                  <a:srgbClr val="A50020"/>
                </a:solidFill>
                <a:latin typeface="맑은 고딕"/>
                <a:cs typeface="맑은 고딕"/>
              </a:rPr>
              <a:t>⊙</a:t>
            </a:r>
            <a:r>
              <a:rPr sz="1800" spc="-8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유전적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인</a:t>
            </a:r>
            <a:r>
              <a:rPr sz="1800" spc="-8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요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소</a:t>
            </a:r>
            <a:endParaRPr sz="1800">
              <a:latin typeface="맑은 고딕"/>
              <a:cs typeface="맑은 고딕"/>
            </a:endParaRPr>
          </a:p>
          <a:p>
            <a:pPr marL="86995">
              <a:lnSpc>
                <a:spcPct val="100000"/>
              </a:lnSpc>
              <a:spcBef>
                <a:spcPts val="225"/>
              </a:spcBef>
            </a:pPr>
            <a:r>
              <a:rPr sz="1800" spc="85" dirty="0">
                <a:solidFill>
                  <a:srgbClr val="A50020"/>
                </a:solidFill>
                <a:latin typeface="맑은 고딕"/>
                <a:cs typeface="맑은 고딕"/>
              </a:rPr>
              <a:t>⊙</a:t>
            </a:r>
            <a:r>
              <a:rPr sz="1800" spc="-8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기름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기</a:t>
            </a:r>
            <a:r>
              <a:rPr sz="1800" spc="-9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많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은</a:t>
            </a:r>
            <a:r>
              <a:rPr sz="1800" spc="-8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음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식</a:t>
            </a:r>
            <a:r>
              <a:rPr sz="1800" spc="-8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과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잉</a:t>
            </a:r>
            <a:r>
              <a:rPr sz="1800" spc="-9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섭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취</a:t>
            </a:r>
            <a:endParaRPr sz="1800">
              <a:latin typeface="맑은 고딕"/>
              <a:cs typeface="맑은 고딕"/>
            </a:endParaRPr>
          </a:p>
          <a:p>
            <a:pPr marL="311150" marR="5035550" indent="-149860">
              <a:lnSpc>
                <a:spcPct val="110400"/>
              </a:lnSpc>
              <a:tabLst>
                <a:tab pos="1130935" algn="l"/>
              </a:tabLst>
            </a:pPr>
            <a:r>
              <a:rPr sz="1800" spc="380" dirty="0">
                <a:latin typeface="맑은 고딕"/>
                <a:cs typeface="맑은 고딕"/>
              </a:rPr>
              <a:t>-</a:t>
            </a:r>
            <a:r>
              <a:rPr sz="1800" spc="-70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우리나라</a:t>
            </a:r>
            <a:r>
              <a:rPr sz="1800" spc="-50" dirty="0">
                <a:latin typeface="맑은 고딕"/>
                <a:cs typeface="맑은 고딕"/>
              </a:rPr>
              <a:t>에</a:t>
            </a:r>
            <a:r>
              <a:rPr sz="1800" spc="-40" dirty="0">
                <a:latin typeface="맑은 고딕"/>
                <a:cs typeface="맑은 고딕"/>
              </a:rPr>
              <a:t>서</a:t>
            </a:r>
            <a:r>
              <a:rPr sz="1800" dirty="0">
                <a:latin typeface="맑은 고딕"/>
                <a:cs typeface="맑은 고딕"/>
              </a:rPr>
              <a:t>도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과거</a:t>
            </a:r>
            <a:r>
              <a:rPr sz="1800" dirty="0">
                <a:latin typeface="맑은 고딕"/>
                <a:cs typeface="맑은 고딕"/>
              </a:rPr>
              <a:t>에 </a:t>
            </a:r>
            <a:r>
              <a:rPr sz="1800" spc="-40" dirty="0">
                <a:latin typeface="맑은 고딕"/>
                <a:cs typeface="맑은 고딕"/>
              </a:rPr>
              <a:t>비하</a:t>
            </a:r>
            <a:r>
              <a:rPr sz="1800" dirty="0">
                <a:latin typeface="맑은 고딕"/>
                <a:cs typeface="맑은 고딕"/>
              </a:rPr>
              <a:t>여	</a:t>
            </a:r>
            <a:r>
              <a:rPr sz="1800" spc="-40" dirty="0">
                <a:latin typeface="맑은 고딕"/>
                <a:cs typeface="맑은 고딕"/>
              </a:rPr>
              <a:t>식생활</a:t>
            </a:r>
            <a:r>
              <a:rPr sz="1800" dirty="0">
                <a:latin typeface="맑은 고딕"/>
                <a:cs typeface="맑은 고딕"/>
              </a:rPr>
              <a:t>의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양</a:t>
            </a:r>
            <a:r>
              <a:rPr sz="1800" dirty="0">
                <a:latin typeface="맑은 고딕"/>
                <a:cs typeface="맑은 고딕"/>
              </a:rPr>
              <a:t>과 </a:t>
            </a:r>
            <a:r>
              <a:rPr sz="1800" spc="-40" dirty="0">
                <a:latin typeface="맑은 고딕"/>
                <a:cs typeface="맑은 고딕"/>
              </a:rPr>
              <a:t>질</a:t>
            </a:r>
            <a:r>
              <a:rPr sz="1800" dirty="0">
                <a:latin typeface="맑은 고딕"/>
                <a:cs typeface="맑은 고딕"/>
              </a:rPr>
              <a:t>이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변화</a:t>
            </a:r>
            <a:r>
              <a:rPr sz="1800" spc="-50" dirty="0">
                <a:latin typeface="맑은 고딕"/>
                <a:cs typeface="맑은 고딕"/>
              </a:rPr>
              <a:t>하</a:t>
            </a:r>
            <a:r>
              <a:rPr sz="1800" spc="-40" dirty="0">
                <a:latin typeface="맑은 고딕"/>
                <a:cs typeface="맑은 고딕"/>
              </a:rPr>
              <a:t>면</a:t>
            </a:r>
            <a:r>
              <a:rPr sz="1800" dirty="0">
                <a:latin typeface="맑은 고딕"/>
                <a:cs typeface="맑은 고딕"/>
              </a:rPr>
              <a:t>서 </a:t>
            </a:r>
            <a:r>
              <a:rPr sz="1800" spc="-40" dirty="0">
                <a:latin typeface="맑은 고딕"/>
                <a:cs typeface="맑은 고딕"/>
              </a:rPr>
              <a:t>고지혈증</a:t>
            </a:r>
            <a:r>
              <a:rPr sz="1800" dirty="0">
                <a:latin typeface="맑은 고딕"/>
                <a:cs typeface="맑은 고딕"/>
              </a:rPr>
              <a:t>이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새로</a:t>
            </a:r>
            <a:r>
              <a:rPr sz="1800" dirty="0">
                <a:latin typeface="맑은 고딕"/>
                <a:cs typeface="맑은 고딕"/>
              </a:rPr>
              <a:t>운 </a:t>
            </a:r>
            <a:r>
              <a:rPr sz="1800" spc="-40" dirty="0">
                <a:latin typeface="맑은 고딕"/>
                <a:cs typeface="맑은 고딕"/>
              </a:rPr>
              <a:t>문제</a:t>
            </a:r>
            <a:r>
              <a:rPr sz="1800" dirty="0">
                <a:latin typeface="맑은 고딕"/>
                <a:cs typeface="맑은 고딕"/>
              </a:rPr>
              <a:t>로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대</a:t>
            </a:r>
            <a:r>
              <a:rPr sz="1800" dirty="0">
                <a:latin typeface="맑은 고딕"/>
                <a:cs typeface="맑은 고딕"/>
              </a:rPr>
              <a:t>두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7870" y="3473196"/>
            <a:ext cx="4572000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1273" y="729995"/>
            <a:ext cx="228599" cy="761999"/>
          </a:xfrm>
          <a:custGeom>
            <a:avLst/>
            <a:gdLst/>
            <a:ahLst/>
            <a:cxnLst/>
            <a:rect l="l" t="t" r="r" b="b"/>
            <a:pathLst>
              <a:path w="228599" h="761999">
                <a:moveTo>
                  <a:pt x="0" y="0"/>
                </a:moveTo>
                <a:lnTo>
                  <a:pt x="0" y="761999"/>
                </a:lnTo>
                <a:lnTo>
                  <a:pt x="228599" y="761999"/>
                </a:lnTo>
                <a:lnTo>
                  <a:pt x="228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48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1273" y="729995"/>
            <a:ext cx="228599" cy="0"/>
          </a:xfrm>
          <a:custGeom>
            <a:avLst/>
            <a:gdLst/>
            <a:ahLst/>
            <a:cxnLst/>
            <a:rect l="l" t="t" r="r" b="b"/>
            <a:pathLst>
              <a:path w="228599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B4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3669" y="729995"/>
            <a:ext cx="228599" cy="0"/>
          </a:xfrm>
          <a:custGeom>
            <a:avLst/>
            <a:gdLst/>
            <a:ahLst/>
            <a:cxnLst/>
            <a:rect l="l" t="t" r="r" b="b"/>
            <a:pathLst>
              <a:path w="228599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9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8349" y="728472"/>
            <a:ext cx="7772396" cy="76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88196" y="791463"/>
            <a:ext cx="6717030" cy="65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125"/>
              </a:lnSpc>
            </a:pPr>
            <a:r>
              <a:rPr sz="4400" spc="-85" dirty="0">
                <a:solidFill>
                  <a:srgbClr val="3232CC"/>
                </a:solidFill>
                <a:latin typeface="맑은 고딕"/>
                <a:cs typeface="맑은 고딕"/>
              </a:rPr>
              <a:t>고</a:t>
            </a:r>
            <a:r>
              <a:rPr sz="4400" spc="-100" dirty="0">
                <a:solidFill>
                  <a:srgbClr val="3232CC"/>
                </a:solidFill>
                <a:latin typeface="맑은 고딕"/>
                <a:cs typeface="맑은 고딕"/>
              </a:rPr>
              <a:t>지</a:t>
            </a:r>
            <a:r>
              <a:rPr sz="4400" spc="-85" dirty="0">
                <a:solidFill>
                  <a:srgbClr val="3232CC"/>
                </a:solidFill>
                <a:latin typeface="맑은 고딕"/>
                <a:cs typeface="맑은 고딕"/>
              </a:rPr>
              <a:t>혈</a:t>
            </a:r>
            <a:r>
              <a:rPr sz="4400" spc="-100" dirty="0">
                <a:solidFill>
                  <a:srgbClr val="3232CC"/>
                </a:solidFill>
                <a:latin typeface="맑은 고딕"/>
                <a:cs typeface="맑은 고딕"/>
              </a:rPr>
              <a:t>증</a:t>
            </a:r>
            <a:r>
              <a:rPr sz="4400" dirty="0">
                <a:solidFill>
                  <a:srgbClr val="3232CC"/>
                </a:solidFill>
                <a:latin typeface="맑은 고딕"/>
                <a:cs typeface="맑은 고딕"/>
              </a:rPr>
              <a:t>의</a:t>
            </a:r>
            <a:r>
              <a:rPr sz="4400" spc="-195" dirty="0">
                <a:solidFill>
                  <a:srgbClr val="3232CC"/>
                </a:solidFill>
                <a:latin typeface="맑은 고딕"/>
                <a:cs typeface="맑은 고딕"/>
              </a:rPr>
              <a:t> </a:t>
            </a:r>
            <a:r>
              <a:rPr sz="4400" spc="-100" dirty="0">
                <a:solidFill>
                  <a:srgbClr val="3232CC"/>
                </a:solidFill>
                <a:latin typeface="맑은 고딕"/>
                <a:cs typeface="맑은 고딕"/>
              </a:rPr>
              <a:t>위</a:t>
            </a:r>
            <a:r>
              <a:rPr sz="4400" spc="-85" dirty="0">
                <a:solidFill>
                  <a:srgbClr val="3232CC"/>
                </a:solidFill>
                <a:latin typeface="맑은 고딕"/>
                <a:cs typeface="맑은 고딕"/>
              </a:rPr>
              <a:t>험</a:t>
            </a:r>
            <a:r>
              <a:rPr sz="4400" spc="-100" dirty="0">
                <a:solidFill>
                  <a:srgbClr val="3232CC"/>
                </a:solidFill>
                <a:latin typeface="맑은 고딕"/>
                <a:cs typeface="맑은 고딕"/>
              </a:rPr>
              <a:t>인</a:t>
            </a:r>
            <a:r>
              <a:rPr sz="4400" spc="-85" dirty="0">
                <a:solidFill>
                  <a:srgbClr val="3232CC"/>
                </a:solidFill>
                <a:latin typeface="맑은 고딕"/>
                <a:cs typeface="맑은 고딕"/>
              </a:rPr>
              <a:t>자는</a:t>
            </a:r>
            <a:r>
              <a:rPr sz="4400" spc="280" dirty="0">
                <a:solidFill>
                  <a:srgbClr val="3232CC"/>
                </a:solidFill>
                <a:latin typeface="맑은 고딕"/>
                <a:cs typeface="맑은 고딕"/>
              </a:rPr>
              <a:t>?</a:t>
            </a:r>
            <a:r>
              <a:rPr sz="4400" spc="285" dirty="0">
                <a:solidFill>
                  <a:srgbClr val="3232CC"/>
                </a:solidFill>
                <a:latin typeface="맑은 고딕"/>
                <a:cs typeface="맑은 고딕"/>
              </a:rPr>
              <a:t>(</a:t>
            </a:r>
            <a:r>
              <a:rPr sz="4400" spc="50" dirty="0">
                <a:solidFill>
                  <a:srgbClr val="3232CC"/>
                </a:solidFill>
                <a:latin typeface="맑은 고딕"/>
                <a:cs typeface="맑은 고딕"/>
              </a:rPr>
              <a:t>1</a:t>
            </a:r>
            <a:r>
              <a:rPr sz="4400" spc="305" dirty="0">
                <a:solidFill>
                  <a:srgbClr val="3232CC"/>
                </a:solidFill>
                <a:latin typeface="맑은 고딕"/>
                <a:cs typeface="맑은 고딕"/>
              </a:rPr>
              <a:t>)</a:t>
            </a:r>
            <a:endParaRPr sz="4400">
              <a:latin typeface="맑은 고딕"/>
              <a:cs typeface="맑은 고딕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65269" y="3015995"/>
            <a:ext cx="2971800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86217" y="1776048"/>
            <a:ext cx="5073015" cy="3836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740" marR="6350" indent="-193675">
              <a:lnSpc>
                <a:spcPct val="100099"/>
              </a:lnSpc>
              <a:tabLst>
                <a:tab pos="4279265" algn="l"/>
              </a:tabLst>
            </a:pPr>
            <a:r>
              <a:rPr sz="2800" spc="-30" dirty="0">
                <a:latin typeface="맑은 고딕"/>
                <a:cs typeface="맑은 고딕"/>
              </a:rPr>
              <a:t>◈</a:t>
            </a:r>
            <a:r>
              <a:rPr sz="2800" spc="-125" dirty="0">
                <a:latin typeface="맑은 고딕"/>
                <a:cs typeface="맑은 고딕"/>
              </a:rPr>
              <a:t> </a:t>
            </a:r>
            <a:r>
              <a:rPr sz="2800" spc="-70" dirty="0">
                <a:latin typeface="맑은 고딕"/>
                <a:cs typeface="맑은 고딕"/>
              </a:rPr>
              <a:t>혈</a:t>
            </a:r>
            <a:r>
              <a:rPr sz="2800" spc="-30" dirty="0">
                <a:latin typeface="맑은 고딕"/>
                <a:cs typeface="맑은 고딕"/>
              </a:rPr>
              <a:t>중</a:t>
            </a:r>
            <a:r>
              <a:rPr sz="2800" spc="-125" dirty="0">
                <a:latin typeface="맑은 고딕"/>
                <a:cs typeface="맑은 고딕"/>
              </a:rPr>
              <a:t> </a:t>
            </a:r>
            <a:r>
              <a:rPr sz="2800" spc="-80" dirty="0">
                <a:latin typeface="맑은 고딕"/>
                <a:cs typeface="맑은 고딕"/>
              </a:rPr>
              <a:t>콜레</a:t>
            </a:r>
            <a:r>
              <a:rPr sz="2800" spc="-70" dirty="0">
                <a:latin typeface="맑은 고딕"/>
                <a:cs typeface="맑은 고딕"/>
              </a:rPr>
              <a:t>스</a:t>
            </a:r>
            <a:r>
              <a:rPr sz="2800" spc="-80" dirty="0">
                <a:latin typeface="맑은 고딕"/>
                <a:cs typeface="맑은 고딕"/>
              </a:rPr>
              <a:t>테</a:t>
            </a:r>
            <a:r>
              <a:rPr sz="2800" spc="-30" dirty="0">
                <a:latin typeface="맑은 고딕"/>
                <a:cs typeface="맑은 고딕"/>
              </a:rPr>
              <a:t>롤</a:t>
            </a:r>
            <a:r>
              <a:rPr sz="2800" spc="-125" dirty="0">
                <a:latin typeface="맑은 고딕"/>
                <a:cs typeface="맑은 고딕"/>
              </a:rPr>
              <a:t> </a:t>
            </a:r>
            <a:r>
              <a:rPr sz="2800" spc="35" dirty="0">
                <a:latin typeface="맑은 고딕"/>
                <a:cs typeface="맑은 고딕"/>
              </a:rPr>
              <a:t>2</a:t>
            </a:r>
            <a:r>
              <a:rPr sz="2800" spc="25" dirty="0">
                <a:latin typeface="맑은 고딕"/>
                <a:cs typeface="맑은 고딕"/>
              </a:rPr>
              <a:t>0</a:t>
            </a:r>
            <a:r>
              <a:rPr sz="2800" spc="35" dirty="0">
                <a:latin typeface="맑은 고딕"/>
                <a:cs typeface="맑은 고딕"/>
              </a:rPr>
              <a:t>0</a:t>
            </a:r>
            <a:r>
              <a:rPr sz="2800" spc="-135" dirty="0">
                <a:latin typeface="맑은 고딕"/>
                <a:cs typeface="맑은 고딕"/>
              </a:rPr>
              <a:t>m</a:t>
            </a:r>
            <a:r>
              <a:rPr sz="2800" spc="-25" dirty="0">
                <a:latin typeface="맑은 고딕"/>
                <a:cs typeface="맑은 고딕"/>
              </a:rPr>
              <a:t>g</a:t>
            </a:r>
            <a:r>
              <a:rPr sz="2800" spc="25" dirty="0">
                <a:latin typeface="맑은 고딕"/>
                <a:cs typeface="맑은 고딕"/>
              </a:rPr>
              <a:t>/</a:t>
            </a:r>
            <a:r>
              <a:rPr sz="2800" spc="-25" dirty="0">
                <a:latin typeface="맑은 고딕"/>
                <a:cs typeface="맑은 고딕"/>
              </a:rPr>
              <a:t>d</a:t>
            </a:r>
            <a:r>
              <a:rPr sz="2800" spc="-55" dirty="0">
                <a:latin typeface="맑은 고딕"/>
                <a:cs typeface="맑은 고딕"/>
              </a:rPr>
              <a:t>l</a:t>
            </a:r>
            <a:r>
              <a:rPr sz="2800" spc="-30" dirty="0">
                <a:latin typeface="맑은 고딕"/>
                <a:cs typeface="맑은 고딕"/>
              </a:rPr>
              <a:t>이</a:t>
            </a:r>
            <a:r>
              <a:rPr sz="2800" spc="-10" dirty="0">
                <a:latin typeface="맑은 고딕"/>
                <a:cs typeface="맑은 고딕"/>
              </a:rPr>
              <a:t> </a:t>
            </a:r>
            <a:r>
              <a:rPr sz="2800" spc="-80" dirty="0">
                <a:latin typeface="맑은 고딕"/>
                <a:cs typeface="맑은 고딕"/>
              </a:rPr>
              <a:t>상이</a:t>
            </a:r>
            <a:r>
              <a:rPr sz="2800" spc="-30" dirty="0">
                <a:latin typeface="맑은 고딕"/>
                <a:cs typeface="맑은 고딕"/>
              </a:rPr>
              <a:t>면</a:t>
            </a:r>
            <a:r>
              <a:rPr sz="2800" spc="-110" dirty="0">
                <a:latin typeface="맑은 고딕"/>
                <a:cs typeface="맑은 고딕"/>
              </a:rPr>
              <a:t> </a:t>
            </a:r>
            <a:r>
              <a:rPr sz="2800" spc="-80" dirty="0">
                <a:latin typeface="맑은 고딕"/>
                <a:cs typeface="맑은 고딕"/>
              </a:rPr>
              <a:t>주의</a:t>
            </a:r>
            <a:r>
              <a:rPr sz="2800" spc="-30" dirty="0">
                <a:latin typeface="맑은 고딕"/>
                <a:cs typeface="맑은 고딕"/>
              </a:rPr>
              <a:t>를</a:t>
            </a:r>
            <a:r>
              <a:rPr sz="2800" spc="-110" dirty="0">
                <a:latin typeface="맑은 고딕"/>
                <a:cs typeface="맑은 고딕"/>
              </a:rPr>
              <a:t> </a:t>
            </a:r>
            <a:r>
              <a:rPr sz="2800" spc="-80" dirty="0">
                <a:latin typeface="맑은 고딕"/>
                <a:cs typeface="맑은 고딕"/>
              </a:rPr>
              <a:t>요하</a:t>
            </a:r>
            <a:r>
              <a:rPr sz="2800" spc="-30" dirty="0">
                <a:latin typeface="맑은 고딕"/>
                <a:cs typeface="맑은 고딕"/>
              </a:rPr>
              <a:t>는</a:t>
            </a:r>
            <a:r>
              <a:rPr sz="2800" spc="-125" dirty="0">
                <a:latin typeface="맑은 고딕"/>
                <a:cs typeface="맑은 고딕"/>
              </a:rPr>
              <a:t> </a:t>
            </a:r>
            <a:r>
              <a:rPr sz="2800" spc="-70" dirty="0">
                <a:latin typeface="맑은 고딕"/>
                <a:cs typeface="맑은 고딕"/>
              </a:rPr>
              <a:t>상</a:t>
            </a:r>
            <a:r>
              <a:rPr sz="2800" spc="-80" dirty="0">
                <a:latin typeface="맑은 고딕"/>
                <a:cs typeface="맑은 고딕"/>
              </a:rPr>
              <a:t>태</a:t>
            </a:r>
            <a:r>
              <a:rPr sz="2800" spc="-30" dirty="0">
                <a:latin typeface="맑은 고딕"/>
                <a:cs typeface="맑은 고딕"/>
              </a:rPr>
              <a:t>로</a:t>
            </a:r>
            <a:r>
              <a:rPr sz="2800" spc="-10" dirty="0">
                <a:latin typeface="맑은 고딕"/>
                <a:cs typeface="맑은 고딕"/>
              </a:rPr>
              <a:t> </a:t>
            </a:r>
            <a:r>
              <a:rPr sz="2800" spc="-30" dirty="0">
                <a:latin typeface="맑은 고딕"/>
                <a:cs typeface="맑은 고딕"/>
              </a:rPr>
              <a:t>이</a:t>
            </a:r>
            <a:r>
              <a:rPr sz="2800" spc="-125" dirty="0">
                <a:latin typeface="맑은 고딕"/>
                <a:cs typeface="맑은 고딕"/>
              </a:rPr>
              <a:t> </a:t>
            </a:r>
            <a:r>
              <a:rPr sz="2800" spc="-70" dirty="0">
                <a:latin typeface="맑은 고딕"/>
                <a:cs typeface="맑은 고딕"/>
              </a:rPr>
              <a:t>수</a:t>
            </a:r>
            <a:r>
              <a:rPr sz="2800" spc="-80" dirty="0">
                <a:latin typeface="맑은 고딕"/>
                <a:cs typeface="맑은 고딕"/>
              </a:rPr>
              <a:t>치</a:t>
            </a:r>
            <a:r>
              <a:rPr sz="2800" spc="-30" dirty="0">
                <a:latin typeface="맑은 고딕"/>
                <a:cs typeface="맑은 고딕"/>
              </a:rPr>
              <a:t>가</a:t>
            </a:r>
            <a:r>
              <a:rPr sz="2800" spc="-125" dirty="0">
                <a:latin typeface="맑은 고딕"/>
                <a:cs typeface="맑은 고딕"/>
              </a:rPr>
              <a:t> </a:t>
            </a:r>
            <a:r>
              <a:rPr sz="2800" spc="-80" dirty="0">
                <a:latin typeface="맑은 고딕"/>
                <a:cs typeface="맑은 고딕"/>
              </a:rPr>
              <a:t>절</a:t>
            </a:r>
            <a:r>
              <a:rPr sz="2800" spc="-70" dirty="0">
                <a:latin typeface="맑은 고딕"/>
                <a:cs typeface="맑은 고딕"/>
              </a:rPr>
              <a:t>대</a:t>
            </a:r>
            <a:r>
              <a:rPr sz="2800" spc="-80" dirty="0">
                <a:latin typeface="맑은 고딕"/>
                <a:cs typeface="맑은 고딕"/>
              </a:rPr>
              <a:t>적</a:t>
            </a:r>
            <a:r>
              <a:rPr sz="2800" spc="-30" dirty="0">
                <a:latin typeface="맑은 고딕"/>
                <a:cs typeface="맑은 고딕"/>
              </a:rPr>
              <a:t>인</a:t>
            </a:r>
            <a:r>
              <a:rPr sz="2800" spc="-125" dirty="0">
                <a:latin typeface="맑은 고딕"/>
                <a:cs typeface="맑은 고딕"/>
              </a:rPr>
              <a:t> </a:t>
            </a:r>
            <a:r>
              <a:rPr sz="2800" spc="-80" dirty="0">
                <a:latin typeface="맑은 고딕"/>
                <a:cs typeface="맑은 고딕"/>
              </a:rPr>
              <a:t>것</a:t>
            </a:r>
            <a:r>
              <a:rPr sz="2800" spc="-30" dirty="0">
                <a:latin typeface="맑은 고딕"/>
                <a:cs typeface="맑은 고딕"/>
              </a:rPr>
              <a:t>은</a:t>
            </a:r>
            <a:r>
              <a:rPr sz="2800" dirty="0">
                <a:latin typeface="맑은 고딕"/>
                <a:cs typeface="맑은 고딕"/>
              </a:rPr>
              <a:t>	</a:t>
            </a:r>
            <a:r>
              <a:rPr sz="2800" spc="-80" dirty="0">
                <a:latin typeface="맑은 고딕"/>
                <a:cs typeface="맑은 고딕"/>
              </a:rPr>
              <a:t>아</a:t>
            </a:r>
            <a:r>
              <a:rPr sz="2800" spc="-30" dirty="0">
                <a:latin typeface="맑은 고딕"/>
                <a:cs typeface="맑은 고딕"/>
              </a:rPr>
              <a:t>니</a:t>
            </a:r>
            <a:r>
              <a:rPr sz="2800" spc="-10" dirty="0">
                <a:latin typeface="맑은 고딕"/>
                <a:cs typeface="맑은 고딕"/>
              </a:rPr>
              <a:t> </a:t>
            </a:r>
            <a:r>
              <a:rPr sz="2800" spc="-30" dirty="0">
                <a:latin typeface="맑은 고딕"/>
                <a:cs typeface="맑은 고딕"/>
              </a:rPr>
              <a:t>며</a:t>
            </a:r>
            <a:r>
              <a:rPr sz="2800" spc="-125" dirty="0">
                <a:latin typeface="맑은 고딕"/>
                <a:cs typeface="맑은 고딕"/>
              </a:rPr>
              <a:t> </a:t>
            </a:r>
            <a:r>
              <a:rPr sz="2800" spc="-70" dirty="0">
                <a:latin typeface="맑은 고딕"/>
                <a:cs typeface="맑은 고딕"/>
              </a:rPr>
              <a:t>식</a:t>
            </a:r>
            <a:r>
              <a:rPr sz="2800" spc="-80" dirty="0">
                <a:latin typeface="맑은 고딕"/>
                <a:cs typeface="맑은 고딕"/>
              </a:rPr>
              <a:t>사후에</a:t>
            </a:r>
            <a:r>
              <a:rPr sz="2800" spc="-30" dirty="0">
                <a:latin typeface="맑은 고딕"/>
                <a:cs typeface="맑은 고딕"/>
              </a:rPr>
              <a:t>는</a:t>
            </a:r>
            <a:r>
              <a:rPr sz="2800" spc="-110" dirty="0">
                <a:latin typeface="맑은 고딕"/>
                <a:cs typeface="맑은 고딕"/>
              </a:rPr>
              <a:t> </a:t>
            </a:r>
            <a:r>
              <a:rPr sz="2800" spc="-80" dirty="0">
                <a:latin typeface="맑은 고딕"/>
                <a:cs typeface="맑은 고딕"/>
              </a:rPr>
              <a:t>상승하</a:t>
            </a:r>
            <a:r>
              <a:rPr sz="2800" spc="-30" dirty="0">
                <a:latin typeface="맑은 고딕"/>
                <a:cs typeface="맑은 고딕"/>
              </a:rPr>
              <a:t>고</a:t>
            </a:r>
            <a:r>
              <a:rPr sz="2800" spc="-110" dirty="0">
                <a:latin typeface="맑은 고딕"/>
                <a:cs typeface="맑은 고딕"/>
              </a:rPr>
              <a:t> </a:t>
            </a:r>
            <a:r>
              <a:rPr sz="2800" spc="-80" dirty="0">
                <a:latin typeface="맑은 고딕"/>
                <a:cs typeface="맑은 고딕"/>
              </a:rPr>
              <a:t>공</a:t>
            </a:r>
            <a:r>
              <a:rPr sz="2800" spc="-30" dirty="0">
                <a:latin typeface="맑은 고딕"/>
                <a:cs typeface="맑은 고딕"/>
              </a:rPr>
              <a:t>복</a:t>
            </a:r>
            <a:r>
              <a:rPr sz="2800" spc="-10" dirty="0">
                <a:latin typeface="맑은 고딕"/>
                <a:cs typeface="맑은 고딕"/>
              </a:rPr>
              <a:t> </a:t>
            </a:r>
            <a:r>
              <a:rPr sz="2800" spc="-80" dirty="0">
                <a:latin typeface="맑은 고딕"/>
                <a:cs typeface="맑은 고딕"/>
              </a:rPr>
              <a:t>시에</a:t>
            </a:r>
            <a:r>
              <a:rPr sz="2800" spc="-30" dirty="0">
                <a:latin typeface="맑은 고딕"/>
                <a:cs typeface="맑은 고딕"/>
              </a:rPr>
              <a:t>는</a:t>
            </a:r>
            <a:r>
              <a:rPr sz="2800" spc="-110" dirty="0">
                <a:latin typeface="맑은 고딕"/>
                <a:cs typeface="맑은 고딕"/>
              </a:rPr>
              <a:t> </a:t>
            </a:r>
            <a:r>
              <a:rPr sz="2800" spc="-80" dirty="0">
                <a:latin typeface="맑은 고딕"/>
                <a:cs typeface="맑은 고딕"/>
              </a:rPr>
              <a:t>저하되</a:t>
            </a:r>
            <a:r>
              <a:rPr sz="2800" spc="-70" dirty="0">
                <a:latin typeface="맑은 고딕"/>
                <a:cs typeface="맑은 고딕"/>
              </a:rPr>
              <a:t>며</a:t>
            </a:r>
            <a:r>
              <a:rPr sz="2800" spc="315" dirty="0">
                <a:latin typeface="맑은 고딕"/>
                <a:cs typeface="맑은 고딕"/>
              </a:rPr>
              <a:t>,</a:t>
            </a:r>
            <a:r>
              <a:rPr sz="2800" spc="-85" dirty="0">
                <a:latin typeface="맑은 고딕"/>
                <a:cs typeface="맑은 고딕"/>
              </a:rPr>
              <a:t> </a:t>
            </a:r>
            <a:r>
              <a:rPr sz="2800" spc="-80" dirty="0">
                <a:latin typeface="맑은 고딕"/>
                <a:cs typeface="맑은 고딕"/>
              </a:rPr>
              <a:t>혈</a:t>
            </a:r>
            <a:r>
              <a:rPr sz="2800" spc="-30" dirty="0">
                <a:latin typeface="맑은 고딕"/>
                <a:cs typeface="맑은 고딕"/>
              </a:rPr>
              <a:t>중</a:t>
            </a:r>
            <a:r>
              <a:rPr sz="2800" spc="-110" dirty="0">
                <a:latin typeface="맑은 고딕"/>
                <a:cs typeface="맑은 고딕"/>
              </a:rPr>
              <a:t> </a:t>
            </a:r>
            <a:r>
              <a:rPr sz="2800" spc="-80" dirty="0">
                <a:latin typeface="맑은 고딕"/>
                <a:cs typeface="맑은 고딕"/>
              </a:rPr>
              <a:t>콜레</a:t>
            </a:r>
            <a:r>
              <a:rPr sz="2800" spc="-30" dirty="0">
                <a:latin typeface="맑은 고딕"/>
                <a:cs typeface="맑은 고딕"/>
              </a:rPr>
              <a:t>스</a:t>
            </a:r>
            <a:r>
              <a:rPr sz="2800" spc="-10" dirty="0">
                <a:latin typeface="맑은 고딕"/>
                <a:cs typeface="맑은 고딕"/>
              </a:rPr>
              <a:t> </a:t>
            </a:r>
            <a:r>
              <a:rPr sz="2800" spc="-80" dirty="0">
                <a:latin typeface="맑은 고딕"/>
                <a:cs typeface="맑은 고딕"/>
              </a:rPr>
              <a:t>테롤</a:t>
            </a:r>
            <a:r>
              <a:rPr sz="2800" spc="-30" dirty="0">
                <a:latin typeface="맑은 고딕"/>
                <a:cs typeface="맑은 고딕"/>
              </a:rPr>
              <a:t>이</a:t>
            </a:r>
            <a:r>
              <a:rPr sz="2800" spc="-110" dirty="0">
                <a:latin typeface="맑은 고딕"/>
                <a:cs typeface="맑은 고딕"/>
              </a:rPr>
              <a:t> </a:t>
            </a:r>
            <a:r>
              <a:rPr sz="2800" spc="-80" dirty="0">
                <a:latin typeface="맑은 고딕"/>
                <a:cs typeface="맑은 고딕"/>
              </a:rPr>
              <a:t>정상수</a:t>
            </a:r>
            <a:r>
              <a:rPr sz="2800" spc="-70" dirty="0">
                <a:latin typeface="맑은 고딕"/>
                <a:cs typeface="맑은 고딕"/>
              </a:rPr>
              <a:t>치</a:t>
            </a:r>
            <a:r>
              <a:rPr sz="2800" spc="-80" dirty="0">
                <a:latin typeface="맑은 고딕"/>
                <a:cs typeface="맑은 고딕"/>
              </a:rPr>
              <a:t>보</a:t>
            </a:r>
            <a:r>
              <a:rPr sz="2800" spc="-30" dirty="0">
                <a:latin typeface="맑은 고딕"/>
                <a:cs typeface="맑은 고딕"/>
              </a:rPr>
              <a:t>다</a:t>
            </a:r>
            <a:r>
              <a:rPr sz="2800" spc="-125" dirty="0">
                <a:latin typeface="맑은 고딕"/>
                <a:cs typeface="맑은 고딕"/>
              </a:rPr>
              <a:t> </a:t>
            </a:r>
            <a:r>
              <a:rPr sz="2800" spc="-70" dirty="0">
                <a:latin typeface="맑은 고딕"/>
                <a:cs typeface="맑은 고딕"/>
              </a:rPr>
              <a:t>높</a:t>
            </a:r>
            <a:r>
              <a:rPr sz="2800" spc="-80" dirty="0">
                <a:latin typeface="맑은 고딕"/>
                <a:cs typeface="맑은 고딕"/>
              </a:rPr>
              <a:t>거</a:t>
            </a:r>
            <a:r>
              <a:rPr sz="2800" spc="-30" dirty="0">
                <a:latin typeface="맑은 고딕"/>
                <a:cs typeface="맑은 고딕"/>
              </a:rPr>
              <a:t>나</a:t>
            </a:r>
            <a:r>
              <a:rPr sz="2800" spc="-10" dirty="0">
                <a:latin typeface="맑은 고딕"/>
                <a:cs typeface="맑은 고딕"/>
              </a:rPr>
              <a:t> </a:t>
            </a:r>
            <a:r>
              <a:rPr sz="2800" spc="-80" dirty="0">
                <a:latin typeface="맑은 고딕"/>
                <a:cs typeface="맑은 고딕"/>
              </a:rPr>
              <a:t>낮다</a:t>
            </a:r>
            <a:r>
              <a:rPr sz="2800" spc="-30" dirty="0">
                <a:latin typeface="맑은 고딕"/>
                <a:cs typeface="맑은 고딕"/>
              </a:rPr>
              <a:t>고</a:t>
            </a:r>
            <a:r>
              <a:rPr sz="2800" spc="-110" dirty="0">
                <a:latin typeface="맑은 고딕"/>
                <a:cs typeface="맑은 고딕"/>
              </a:rPr>
              <a:t> </a:t>
            </a:r>
            <a:r>
              <a:rPr sz="2800" spc="-80" dirty="0">
                <a:latin typeface="맑은 고딕"/>
                <a:cs typeface="맑은 고딕"/>
              </a:rPr>
              <a:t>하</a:t>
            </a:r>
            <a:r>
              <a:rPr sz="2800" spc="-30" dirty="0">
                <a:latin typeface="맑은 고딕"/>
                <a:cs typeface="맑은 고딕"/>
              </a:rPr>
              <a:t>여</a:t>
            </a:r>
            <a:r>
              <a:rPr sz="2800" spc="-125" dirty="0">
                <a:latin typeface="맑은 고딕"/>
                <a:cs typeface="맑은 고딕"/>
              </a:rPr>
              <a:t> </a:t>
            </a:r>
            <a:r>
              <a:rPr sz="2800" spc="-70" dirty="0">
                <a:latin typeface="맑은 고딕"/>
                <a:cs typeface="맑은 고딕"/>
              </a:rPr>
              <a:t>반</a:t>
            </a:r>
            <a:r>
              <a:rPr sz="2800" spc="-80" dirty="0">
                <a:latin typeface="맑은 고딕"/>
                <a:cs typeface="맑은 고딕"/>
              </a:rPr>
              <a:t>드</a:t>
            </a:r>
            <a:r>
              <a:rPr sz="2800" spc="-30" dirty="0">
                <a:latin typeface="맑은 고딕"/>
                <a:cs typeface="맑은 고딕"/>
              </a:rPr>
              <a:t>시</a:t>
            </a:r>
            <a:r>
              <a:rPr sz="2800" spc="-125" dirty="0">
                <a:latin typeface="맑은 고딕"/>
                <a:cs typeface="맑은 고딕"/>
              </a:rPr>
              <a:t> </a:t>
            </a:r>
            <a:r>
              <a:rPr sz="2800" spc="-80" dirty="0">
                <a:latin typeface="맑은 고딕"/>
                <a:cs typeface="맑은 고딕"/>
              </a:rPr>
              <a:t>동</a:t>
            </a:r>
            <a:r>
              <a:rPr sz="2800" spc="-70" dirty="0">
                <a:latin typeface="맑은 고딕"/>
                <a:cs typeface="맑은 고딕"/>
              </a:rPr>
              <a:t>맥</a:t>
            </a:r>
            <a:r>
              <a:rPr sz="2800" spc="-80" dirty="0">
                <a:latin typeface="맑은 고딕"/>
                <a:cs typeface="맑은 고딕"/>
              </a:rPr>
              <a:t>경</a:t>
            </a:r>
            <a:r>
              <a:rPr sz="2800" spc="-30" dirty="0">
                <a:latin typeface="맑은 고딕"/>
                <a:cs typeface="맑은 고딕"/>
              </a:rPr>
              <a:t>화</a:t>
            </a:r>
            <a:r>
              <a:rPr sz="2800" spc="-10" dirty="0">
                <a:latin typeface="맑은 고딕"/>
                <a:cs typeface="맑은 고딕"/>
              </a:rPr>
              <a:t> </a:t>
            </a:r>
            <a:r>
              <a:rPr sz="2800" spc="-80" dirty="0">
                <a:latin typeface="맑은 고딕"/>
                <a:cs typeface="맑은 고딕"/>
              </a:rPr>
              <a:t>증</a:t>
            </a:r>
            <a:r>
              <a:rPr sz="2800" spc="-30" dirty="0">
                <a:latin typeface="맑은 고딕"/>
                <a:cs typeface="맑은 고딕"/>
              </a:rPr>
              <a:t>의</a:t>
            </a:r>
            <a:r>
              <a:rPr sz="2800" spc="-110" dirty="0">
                <a:latin typeface="맑은 고딕"/>
                <a:cs typeface="맑은 고딕"/>
              </a:rPr>
              <a:t> </a:t>
            </a:r>
            <a:r>
              <a:rPr sz="2800" spc="-80" dirty="0">
                <a:latin typeface="맑은 고딕"/>
                <a:cs typeface="맑은 고딕"/>
              </a:rPr>
              <a:t>위험률</a:t>
            </a:r>
            <a:r>
              <a:rPr sz="2800" spc="-30" dirty="0">
                <a:latin typeface="맑은 고딕"/>
                <a:cs typeface="맑은 고딕"/>
              </a:rPr>
              <a:t>이</a:t>
            </a:r>
            <a:r>
              <a:rPr sz="2800" spc="-110" dirty="0">
                <a:latin typeface="맑은 고딕"/>
                <a:cs typeface="맑은 고딕"/>
              </a:rPr>
              <a:t> </a:t>
            </a:r>
            <a:r>
              <a:rPr sz="2800" spc="-80" dirty="0">
                <a:latin typeface="맑은 고딕"/>
                <a:cs typeface="맑은 고딕"/>
              </a:rPr>
              <a:t>증</a:t>
            </a:r>
            <a:r>
              <a:rPr sz="2800" spc="-30" dirty="0">
                <a:latin typeface="맑은 고딕"/>
                <a:cs typeface="맑은 고딕"/>
              </a:rPr>
              <a:t>가</a:t>
            </a:r>
            <a:r>
              <a:rPr sz="2800" spc="-125" dirty="0">
                <a:latin typeface="맑은 고딕"/>
                <a:cs typeface="맑은 고딕"/>
              </a:rPr>
              <a:t> </a:t>
            </a:r>
            <a:r>
              <a:rPr sz="2800" spc="-80" dirty="0">
                <a:latin typeface="맑은 고딕"/>
                <a:cs typeface="맑은 고딕"/>
              </a:rPr>
              <a:t>또</a:t>
            </a:r>
            <a:r>
              <a:rPr sz="2800" spc="-30" dirty="0">
                <a:latin typeface="맑은 고딕"/>
                <a:cs typeface="맑은 고딕"/>
              </a:rPr>
              <a:t>는</a:t>
            </a:r>
            <a:r>
              <a:rPr sz="2800" spc="-110" dirty="0">
                <a:latin typeface="맑은 고딕"/>
                <a:cs typeface="맑은 고딕"/>
              </a:rPr>
              <a:t> </a:t>
            </a:r>
            <a:r>
              <a:rPr sz="2800" spc="-80" dirty="0">
                <a:latin typeface="맑은 고딕"/>
                <a:cs typeface="맑은 고딕"/>
              </a:rPr>
              <a:t>감</a:t>
            </a:r>
            <a:r>
              <a:rPr sz="2800" spc="-30" dirty="0">
                <a:latin typeface="맑은 고딕"/>
                <a:cs typeface="맑은 고딕"/>
              </a:rPr>
              <a:t>소</a:t>
            </a:r>
            <a:r>
              <a:rPr sz="2800" spc="-10" dirty="0">
                <a:latin typeface="맑은 고딕"/>
                <a:cs typeface="맑은 고딕"/>
              </a:rPr>
              <a:t> </a:t>
            </a:r>
            <a:r>
              <a:rPr sz="2800" spc="-80" dirty="0">
                <a:latin typeface="맑은 고딕"/>
                <a:cs typeface="맑은 고딕"/>
              </a:rPr>
              <a:t>되</a:t>
            </a:r>
            <a:r>
              <a:rPr sz="2800" spc="-30" dirty="0">
                <a:latin typeface="맑은 고딕"/>
                <a:cs typeface="맑은 고딕"/>
              </a:rPr>
              <a:t>는</a:t>
            </a:r>
            <a:r>
              <a:rPr sz="2800" spc="-110" dirty="0">
                <a:latin typeface="맑은 고딕"/>
                <a:cs typeface="맑은 고딕"/>
              </a:rPr>
              <a:t> </a:t>
            </a:r>
            <a:r>
              <a:rPr sz="2800" spc="-80" dirty="0">
                <a:latin typeface="맑은 고딕"/>
                <a:cs typeface="맑은 고딕"/>
              </a:rPr>
              <a:t>것</a:t>
            </a:r>
            <a:r>
              <a:rPr sz="2800" spc="-30" dirty="0">
                <a:latin typeface="맑은 고딕"/>
                <a:cs typeface="맑은 고딕"/>
              </a:rPr>
              <a:t>은</a:t>
            </a:r>
            <a:r>
              <a:rPr sz="2800" spc="-125" dirty="0">
                <a:latin typeface="맑은 고딕"/>
                <a:cs typeface="맑은 고딕"/>
              </a:rPr>
              <a:t> </a:t>
            </a:r>
            <a:r>
              <a:rPr sz="2800" spc="-80" dirty="0">
                <a:latin typeface="맑은 고딕"/>
                <a:cs typeface="맑은 고딕"/>
              </a:rPr>
              <a:t>아</a:t>
            </a:r>
            <a:r>
              <a:rPr sz="2800" spc="-70" dirty="0">
                <a:latin typeface="맑은 고딕"/>
                <a:cs typeface="맑은 고딕"/>
              </a:rPr>
              <a:t>닙</a:t>
            </a:r>
            <a:r>
              <a:rPr sz="2800" spc="-80" dirty="0">
                <a:latin typeface="맑은 고딕"/>
                <a:cs typeface="맑은 고딕"/>
              </a:rPr>
              <a:t>니다</a:t>
            </a:r>
            <a:r>
              <a:rPr sz="2800" spc="315" dirty="0">
                <a:latin typeface="맑은 고딕"/>
                <a:cs typeface="맑은 고딕"/>
              </a:rPr>
              <a:t>.</a:t>
            </a:r>
            <a:endParaRPr sz="28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1273" y="577595"/>
            <a:ext cx="228599" cy="685799"/>
          </a:xfrm>
          <a:custGeom>
            <a:avLst/>
            <a:gdLst/>
            <a:ahLst/>
            <a:cxnLst/>
            <a:rect l="l" t="t" r="r" b="b"/>
            <a:pathLst>
              <a:path w="228599" h="685799">
                <a:moveTo>
                  <a:pt x="0" y="0"/>
                </a:moveTo>
                <a:lnTo>
                  <a:pt x="0" y="685799"/>
                </a:lnTo>
                <a:lnTo>
                  <a:pt x="228599" y="685799"/>
                </a:lnTo>
                <a:lnTo>
                  <a:pt x="228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48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1273" y="577595"/>
            <a:ext cx="228599" cy="0"/>
          </a:xfrm>
          <a:custGeom>
            <a:avLst/>
            <a:gdLst/>
            <a:ahLst/>
            <a:cxnLst/>
            <a:rect l="l" t="t" r="r" b="b"/>
            <a:pathLst>
              <a:path w="228599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B4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3669" y="577595"/>
            <a:ext cx="228599" cy="0"/>
          </a:xfrm>
          <a:custGeom>
            <a:avLst/>
            <a:gdLst/>
            <a:ahLst/>
            <a:cxnLst/>
            <a:rect l="l" t="t" r="r" b="b"/>
            <a:pathLst>
              <a:path w="228599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9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8349" y="576072"/>
            <a:ext cx="7772396" cy="685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88196" y="600963"/>
            <a:ext cx="6717030" cy="65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125"/>
              </a:lnSpc>
            </a:pPr>
            <a:r>
              <a:rPr sz="4400" spc="-85" dirty="0">
                <a:solidFill>
                  <a:srgbClr val="3232CC"/>
                </a:solidFill>
                <a:latin typeface="맑은 고딕"/>
                <a:cs typeface="맑은 고딕"/>
              </a:rPr>
              <a:t>고</a:t>
            </a:r>
            <a:r>
              <a:rPr sz="4400" spc="-100" dirty="0">
                <a:solidFill>
                  <a:srgbClr val="3232CC"/>
                </a:solidFill>
                <a:latin typeface="맑은 고딕"/>
                <a:cs typeface="맑은 고딕"/>
              </a:rPr>
              <a:t>지</a:t>
            </a:r>
            <a:r>
              <a:rPr sz="4400" spc="-85" dirty="0">
                <a:solidFill>
                  <a:srgbClr val="3232CC"/>
                </a:solidFill>
                <a:latin typeface="맑은 고딕"/>
                <a:cs typeface="맑은 고딕"/>
              </a:rPr>
              <a:t>혈</a:t>
            </a:r>
            <a:r>
              <a:rPr sz="4400" spc="-100" dirty="0">
                <a:solidFill>
                  <a:srgbClr val="3232CC"/>
                </a:solidFill>
                <a:latin typeface="맑은 고딕"/>
                <a:cs typeface="맑은 고딕"/>
              </a:rPr>
              <a:t>증</a:t>
            </a:r>
            <a:r>
              <a:rPr sz="4400" dirty="0">
                <a:solidFill>
                  <a:srgbClr val="3232CC"/>
                </a:solidFill>
                <a:latin typeface="맑은 고딕"/>
                <a:cs typeface="맑은 고딕"/>
              </a:rPr>
              <a:t>의</a:t>
            </a:r>
            <a:r>
              <a:rPr sz="4400" spc="-195" dirty="0">
                <a:solidFill>
                  <a:srgbClr val="3232CC"/>
                </a:solidFill>
                <a:latin typeface="맑은 고딕"/>
                <a:cs typeface="맑은 고딕"/>
              </a:rPr>
              <a:t> </a:t>
            </a:r>
            <a:r>
              <a:rPr sz="4400" spc="-100" dirty="0">
                <a:solidFill>
                  <a:srgbClr val="3232CC"/>
                </a:solidFill>
                <a:latin typeface="맑은 고딕"/>
                <a:cs typeface="맑은 고딕"/>
              </a:rPr>
              <a:t>위</a:t>
            </a:r>
            <a:r>
              <a:rPr sz="4400" spc="-85" dirty="0">
                <a:solidFill>
                  <a:srgbClr val="3232CC"/>
                </a:solidFill>
                <a:latin typeface="맑은 고딕"/>
                <a:cs typeface="맑은 고딕"/>
              </a:rPr>
              <a:t>험</a:t>
            </a:r>
            <a:r>
              <a:rPr sz="4400" spc="-100" dirty="0">
                <a:solidFill>
                  <a:srgbClr val="3232CC"/>
                </a:solidFill>
                <a:latin typeface="맑은 고딕"/>
                <a:cs typeface="맑은 고딕"/>
              </a:rPr>
              <a:t>인</a:t>
            </a:r>
            <a:r>
              <a:rPr sz="4400" spc="-85" dirty="0">
                <a:solidFill>
                  <a:srgbClr val="3232CC"/>
                </a:solidFill>
                <a:latin typeface="맑은 고딕"/>
                <a:cs typeface="맑은 고딕"/>
              </a:rPr>
              <a:t>자는</a:t>
            </a:r>
            <a:r>
              <a:rPr sz="4400" spc="280" dirty="0">
                <a:solidFill>
                  <a:srgbClr val="3232CC"/>
                </a:solidFill>
                <a:latin typeface="맑은 고딕"/>
                <a:cs typeface="맑은 고딕"/>
              </a:rPr>
              <a:t>?</a:t>
            </a:r>
            <a:r>
              <a:rPr sz="4400" spc="285" dirty="0">
                <a:solidFill>
                  <a:srgbClr val="3232CC"/>
                </a:solidFill>
                <a:latin typeface="맑은 고딕"/>
                <a:cs typeface="맑은 고딕"/>
              </a:rPr>
              <a:t>(</a:t>
            </a:r>
            <a:r>
              <a:rPr sz="4400" spc="50" dirty="0">
                <a:solidFill>
                  <a:srgbClr val="3232CC"/>
                </a:solidFill>
                <a:latin typeface="맑은 고딕"/>
                <a:cs typeface="맑은 고딕"/>
              </a:rPr>
              <a:t>2</a:t>
            </a:r>
            <a:r>
              <a:rPr sz="4400" spc="305" dirty="0">
                <a:solidFill>
                  <a:srgbClr val="3232CC"/>
                </a:solidFill>
                <a:latin typeface="맑은 고딕"/>
                <a:cs typeface="맑은 고딕"/>
              </a:rPr>
              <a:t>)</a:t>
            </a:r>
            <a:endParaRPr sz="4400">
              <a:latin typeface="맑은 고딕"/>
              <a:cs typeface="맑은 고딕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6217" y="1485391"/>
            <a:ext cx="7793355" cy="523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740" marR="7620" indent="-193675">
              <a:lnSpc>
                <a:spcPts val="3020"/>
              </a:lnSpc>
            </a:pPr>
            <a:r>
              <a:rPr sz="2800" spc="35" dirty="0">
                <a:latin typeface="맑은 고딕"/>
                <a:cs typeface="맑은 고딕"/>
              </a:rPr>
              <a:t>1</a:t>
            </a:r>
            <a:r>
              <a:rPr sz="2800" spc="290" dirty="0">
                <a:latin typeface="맑은 고딕"/>
                <a:cs typeface="맑은 고딕"/>
              </a:rPr>
              <a:t>.</a:t>
            </a:r>
            <a:r>
              <a:rPr sz="2800" spc="-70" dirty="0">
                <a:latin typeface="맑은 고딕"/>
                <a:cs typeface="맑은 고딕"/>
              </a:rPr>
              <a:t>유</a:t>
            </a:r>
            <a:r>
              <a:rPr sz="2800" spc="-80" dirty="0">
                <a:latin typeface="맑은 고딕"/>
                <a:cs typeface="맑은 고딕"/>
              </a:rPr>
              <a:t>전적소</a:t>
            </a:r>
            <a:r>
              <a:rPr sz="2800" spc="-70" dirty="0">
                <a:latin typeface="맑은 고딕"/>
                <a:cs typeface="맑은 고딕"/>
              </a:rPr>
              <a:t>질</a:t>
            </a:r>
            <a:r>
              <a:rPr sz="2800" spc="315" dirty="0">
                <a:solidFill>
                  <a:srgbClr val="990099"/>
                </a:solidFill>
                <a:latin typeface="맑은 고딕"/>
                <a:cs typeface="맑은 고딕"/>
              </a:rPr>
              <a:t>:</a:t>
            </a:r>
            <a:r>
              <a:rPr sz="2800" spc="-8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부모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중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한사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람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이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상에게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서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고지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혈</a:t>
            </a:r>
            <a:r>
              <a:rPr sz="2800" spc="-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증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이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있으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면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자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녀에게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도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고지혈증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의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유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발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가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능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성</a:t>
            </a:r>
            <a:r>
              <a:rPr sz="2800" spc="-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이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높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으므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로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유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의합시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다</a:t>
            </a:r>
            <a:r>
              <a:rPr sz="2800" spc="315" dirty="0">
                <a:solidFill>
                  <a:srgbClr val="990099"/>
                </a:solidFill>
                <a:latin typeface="맑은 고딕"/>
                <a:cs typeface="맑은 고딕"/>
              </a:rPr>
              <a:t>.</a:t>
            </a:r>
            <a:endParaRPr sz="2800">
              <a:latin typeface="맑은 고딕"/>
              <a:cs typeface="맑은 고딕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205740" marR="115570" indent="-193675">
              <a:lnSpc>
                <a:spcPts val="3020"/>
              </a:lnSpc>
            </a:pPr>
            <a:r>
              <a:rPr sz="2800" spc="35" dirty="0">
                <a:latin typeface="맑은 고딕"/>
                <a:cs typeface="맑은 고딕"/>
              </a:rPr>
              <a:t>2</a:t>
            </a:r>
            <a:r>
              <a:rPr sz="2800" spc="290" dirty="0">
                <a:latin typeface="맑은 고딕"/>
                <a:cs typeface="맑은 고딕"/>
              </a:rPr>
              <a:t>.</a:t>
            </a:r>
            <a:r>
              <a:rPr sz="2800" spc="-70" dirty="0">
                <a:latin typeface="맑은 고딕"/>
                <a:cs typeface="맑은 고딕"/>
              </a:rPr>
              <a:t>비만</a:t>
            </a:r>
            <a:r>
              <a:rPr sz="2800" spc="315" dirty="0">
                <a:solidFill>
                  <a:srgbClr val="990099"/>
                </a:solidFill>
                <a:latin typeface="맑은 고딕"/>
                <a:cs typeface="맑은 고딕"/>
              </a:rPr>
              <a:t>:</a:t>
            </a:r>
            <a:r>
              <a:rPr sz="2800" spc="-10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비만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은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혈압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을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올리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고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혈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중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콜레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스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테롤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치</a:t>
            </a:r>
            <a:r>
              <a:rPr sz="2800" spc="-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를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증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가시키므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로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체중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을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감소시키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는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것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이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중요</a:t>
            </a:r>
            <a:r>
              <a:rPr sz="2800" spc="315" dirty="0">
                <a:solidFill>
                  <a:srgbClr val="990099"/>
                </a:solidFill>
                <a:latin typeface="맑은 고딕"/>
                <a:cs typeface="맑은 고딕"/>
              </a:rPr>
              <a:t>.</a:t>
            </a:r>
            <a:endParaRPr sz="2800">
              <a:latin typeface="맑은 고딕"/>
              <a:cs typeface="맑은 고딕"/>
            </a:endParaRPr>
          </a:p>
          <a:p>
            <a:pPr>
              <a:lnSpc>
                <a:spcPts val="650"/>
              </a:lnSpc>
              <a:spcBef>
                <a:spcPts val="25"/>
              </a:spcBef>
            </a:pPr>
            <a:endParaRPr sz="650"/>
          </a:p>
          <a:p>
            <a:pPr marL="205740" marR="231775" indent="-193675" algn="just">
              <a:lnSpc>
                <a:spcPts val="3020"/>
              </a:lnSpc>
            </a:pPr>
            <a:r>
              <a:rPr sz="2800" spc="35" dirty="0">
                <a:latin typeface="맑은 고딕"/>
                <a:cs typeface="맑은 고딕"/>
              </a:rPr>
              <a:t>3</a:t>
            </a:r>
            <a:r>
              <a:rPr sz="2800" spc="290" dirty="0">
                <a:latin typeface="맑은 고딕"/>
                <a:cs typeface="맑은 고딕"/>
              </a:rPr>
              <a:t>.</a:t>
            </a:r>
            <a:r>
              <a:rPr sz="2800" spc="-70" dirty="0">
                <a:latin typeface="맑은 고딕"/>
                <a:cs typeface="맑은 고딕"/>
              </a:rPr>
              <a:t>식</a:t>
            </a:r>
            <a:r>
              <a:rPr sz="2800" spc="-80" dirty="0">
                <a:latin typeface="맑은 고딕"/>
                <a:cs typeface="맑은 고딕"/>
              </a:rPr>
              <a:t>습</a:t>
            </a:r>
            <a:r>
              <a:rPr sz="2800" spc="-70" dirty="0">
                <a:latin typeface="맑은 고딕"/>
                <a:cs typeface="맑은 고딕"/>
              </a:rPr>
              <a:t>관</a:t>
            </a:r>
            <a:r>
              <a:rPr sz="2800" spc="315" dirty="0">
                <a:solidFill>
                  <a:srgbClr val="990099"/>
                </a:solidFill>
                <a:latin typeface="맑은 고딕"/>
                <a:cs typeface="맑은 고딕"/>
              </a:rPr>
              <a:t>:</a:t>
            </a:r>
            <a:r>
              <a:rPr sz="2800" spc="-10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포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화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지방산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과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콜레스테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롤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함량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이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높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은</a:t>
            </a:r>
            <a:r>
              <a:rPr sz="2800" spc="-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동물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성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지방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의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섭취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를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줄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이고</a:t>
            </a:r>
            <a:r>
              <a:rPr sz="2800" spc="315" dirty="0">
                <a:solidFill>
                  <a:srgbClr val="990099"/>
                </a:solidFill>
                <a:latin typeface="맑은 고딕"/>
                <a:cs typeface="맑은 고딕"/>
              </a:rPr>
              <a:t>,</a:t>
            </a:r>
            <a:r>
              <a:rPr sz="2800" spc="-8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불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포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화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지방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산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이</a:t>
            </a:r>
            <a:r>
              <a:rPr sz="2800" spc="-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함량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이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높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은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식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물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성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지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방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으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로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대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체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합시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다</a:t>
            </a:r>
            <a:r>
              <a:rPr sz="2800" spc="315" dirty="0">
                <a:solidFill>
                  <a:srgbClr val="990099"/>
                </a:solidFill>
                <a:latin typeface="맑은 고딕"/>
                <a:cs typeface="맑은 고딕"/>
              </a:rPr>
              <a:t>.</a:t>
            </a:r>
            <a:endParaRPr sz="2800">
              <a:latin typeface="맑은 고딕"/>
              <a:cs typeface="맑은 고딕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205740" marR="6350" indent="-193675">
              <a:lnSpc>
                <a:spcPts val="3020"/>
              </a:lnSpc>
            </a:pPr>
            <a:r>
              <a:rPr sz="2800" spc="35" dirty="0">
                <a:latin typeface="맑은 고딕"/>
                <a:cs typeface="맑은 고딕"/>
              </a:rPr>
              <a:t>4</a:t>
            </a:r>
            <a:r>
              <a:rPr sz="2800" spc="290" dirty="0">
                <a:latin typeface="맑은 고딕"/>
                <a:cs typeface="맑은 고딕"/>
              </a:rPr>
              <a:t>.</a:t>
            </a:r>
            <a:r>
              <a:rPr sz="2800" spc="-70" dirty="0">
                <a:latin typeface="맑은 고딕"/>
                <a:cs typeface="맑은 고딕"/>
              </a:rPr>
              <a:t>흡</a:t>
            </a:r>
            <a:r>
              <a:rPr sz="2800" spc="-80" dirty="0">
                <a:latin typeface="맑은 고딕"/>
                <a:cs typeface="맑은 고딕"/>
              </a:rPr>
              <a:t>연</a:t>
            </a:r>
            <a:r>
              <a:rPr sz="2800" spc="-30" dirty="0">
                <a:latin typeface="맑은 고딕"/>
                <a:cs typeface="맑은 고딕"/>
              </a:rPr>
              <a:t>과</a:t>
            </a:r>
            <a:r>
              <a:rPr sz="2800" spc="-125" dirty="0">
                <a:latin typeface="맑은 고딕"/>
                <a:cs typeface="맑은 고딕"/>
              </a:rPr>
              <a:t> </a:t>
            </a:r>
            <a:r>
              <a:rPr sz="2800" spc="-80" dirty="0">
                <a:latin typeface="맑은 고딕"/>
                <a:cs typeface="맑은 고딕"/>
              </a:rPr>
              <a:t>음</a:t>
            </a:r>
            <a:r>
              <a:rPr sz="2800" spc="-70" dirty="0">
                <a:latin typeface="맑은 고딕"/>
                <a:cs typeface="맑은 고딕"/>
              </a:rPr>
              <a:t>주</a:t>
            </a:r>
            <a:r>
              <a:rPr sz="2800" spc="315" dirty="0">
                <a:solidFill>
                  <a:srgbClr val="990099"/>
                </a:solidFill>
                <a:latin typeface="맑은 고딕"/>
                <a:cs typeface="맑은 고딕"/>
              </a:rPr>
              <a:t>:</a:t>
            </a:r>
            <a:r>
              <a:rPr sz="2800" spc="-8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흡연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은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H</a:t>
            </a:r>
            <a:r>
              <a:rPr sz="2800" spc="-40" dirty="0">
                <a:solidFill>
                  <a:srgbClr val="990099"/>
                </a:solidFill>
                <a:latin typeface="맑은 고딕"/>
                <a:cs typeface="맑은 고딕"/>
              </a:rPr>
              <a:t>D</a:t>
            </a:r>
            <a:r>
              <a:rPr sz="2800" spc="160" dirty="0">
                <a:solidFill>
                  <a:srgbClr val="990099"/>
                </a:solidFill>
                <a:latin typeface="맑은 고딕"/>
                <a:cs typeface="맑은 고딕"/>
              </a:rPr>
              <a:t>L</a:t>
            </a:r>
            <a:r>
              <a:rPr sz="2800" spc="-10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콜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레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스테롤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을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감소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시</a:t>
            </a:r>
            <a:r>
              <a:rPr sz="2800" spc="-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키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고</a:t>
            </a:r>
            <a:r>
              <a:rPr sz="2800" spc="315" dirty="0">
                <a:solidFill>
                  <a:srgbClr val="990099"/>
                </a:solidFill>
                <a:latin typeface="맑은 고딕"/>
                <a:cs typeface="맑은 고딕"/>
              </a:rPr>
              <a:t>,</a:t>
            </a:r>
            <a:r>
              <a:rPr sz="2800" spc="-8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동맥경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화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성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심장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질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환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의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위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험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을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증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가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시킵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니</a:t>
            </a:r>
            <a:r>
              <a:rPr sz="2800" spc="-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다</a:t>
            </a:r>
            <a:r>
              <a:rPr sz="2800" spc="315" dirty="0">
                <a:solidFill>
                  <a:srgbClr val="990099"/>
                </a:solidFill>
                <a:latin typeface="맑은 고딕"/>
                <a:cs typeface="맑은 고딕"/>
              </a:rPr>
              <a:t>,</a:t>
            </a:r>
            <a:r>
              <a:rPr sz="2800" spc="-10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술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은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적당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히</a:t>
            </a:r>
            <a:r>
              <a:rPr sz="2800" spc="165" dirty="0">
                <a:solidFill>
                  <a:srgbClr val="990099"/>
                </a:solidFill>
                <a:latin typeface="맑은 고딕"/>
                <a:cs typeface="맑은 고딕"/>
              </a:rPr>
              <a:t>(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소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주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35" dirty="0">
                <a:solidFill>
                  <a:srgbClr val="990099"/>
                </a:solidFill>
                <a:latin typeface="맑은 고딕"/>
                <a:cs typeface="맑은 고딕"/>
              </a:rPr>
              <a:t>2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잔이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내</a:t>
            </a:r>
            <a:r>
              <a:rPr sz="2800" spc="165" dirty="0">
                <a:solidFill>
                  <a:srgbClr val="990099"/>
                </a:solidFill>
                <a:latin typeface="맑은 고딕"/>
                <a:cs typeface="맑은 고딕"/>
              </a:rPr>
              <a:t>)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섭취하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면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별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문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제</a:t>
            </a:r>
            <a:r>
              <a:rPr sz="2800" spc="-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가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없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으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나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다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량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섭취하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면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중성지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방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이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상승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하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므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로</a:t>
            </a:r>
            <a:r>
              <a:rPr sz="2800" spc="-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음주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량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을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줄입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시다</a:t>
            </a:r>
            <a:r>
              <a:rPr sz="2800" spc="315" dirty="0">
                <a:solidFill>
                  <a:srgbClr val="990099"/>
                </a:solidFill>
                <a:latin typeface="맑은 고딕"/>
                <a:cs typeface="맑은 고딕"/>
              </a:rPr>
              <a:t>.</a:t>
            </a:r>
            <a:endParaRPr sz="28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1273" y="577595"/>
            <a:ext cx="228599" cy="685799"/>
          </a:xfrm>
          <a:custGeom>
            <a:avLst/>
            <a:gdLst/>
            <a:ahLst/>
            <a:cxnLst/>
            <a:rect l="l" t="t" r="r" b="b"/>
            <a:pathLst>
              <a:path w="228599" h="685799">
                <a:moveTo>
                  <a:pt x="0" y="0"/>
                </a:moveTo>
                <a:lnTo>
                  <a:pt x="0" y="685799"/>
                </a:lnTo>
                <a:lnTo>
                  <a:pt x="228599" y="685799"/>
                </a:lnTo>
                <a:lnTo>
                  <a:pt x="228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48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1273" y="577595"/>
            <a:ext cx="228599" cy="0"/>
          </a:xfrm>
          <a:custGeom>
            <a:avLst/>
            <a:gdLst/>
            <a:ahLst/>
            <a:cxnLst/>
            <a:rect l="l" t="t" r="r" b="b"/>
            <a:pathLst>
              <a:path w="228599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B4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3669" y="577595"/>
            <a:ext cx="228599" cy="0"/>
          </a:xfrm>
          <a:custGeom>
            <a:avLst/>
            <a:gdLst/>
            <a:ahLst/>
            <a:cxnLst/>
            <a:rect l="l" t="t" r="r" b="b"/>
            <a:pathLst>
              <a:path w="228599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9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8349" y="576072"/>
            <a:ext cx="7772396" cy="685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88196" y="600963"/>
            <a:ext cx="6717030" cy="638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25"/>
              </a:lnSpc>
            </a:pPr>
            <a:r>
              <a:rPr sz="4400" spc="-85" dirty="0">
                <a:solidFill>
                  <a:srgbClr val="3232CC"/>
                </a:solidFill>
                <a:latin typeface="맑은 고딕"/>
                <a:cs typeface="맑은 고딕"/>
              </a:rPr>
              <a:t>고</a:t>
            </a:r>
            <a:r>
              <a:rPr sz="4400" spc="-100" dirty="0">
                <a:solidFill>
                  <a:srgbClr val="3232CC"/>
                </a:solidFill>
                <a:latin typeface="맑은 고딕"/>
                <a:cs typeface="맑은 고딕"/>
              </a:rPr>
              <a:t>지</a:t>
            </a:r>
            <a:r>
              <a:rPr sz="4400" spc="-85" dirty="0">
                <a:solidFill>
                  <a:srgbClr val="3232CC"/>
                </a:solidFill>
                <a:latin typeface="맑은 고딕"/>
                <a:cs typeface="맑은 고딕"/>
              </a:rPr>
              <a:t>혈</a:t>
            </a:r>
            <a:r>
              <a:rPr sz="4400" spc="-100" dirty="0">
                <a:solidFill>
                  <a:srgbClr val="3232CC"/>
                </a:solidFill>
                <a:latin typeface="맑은 고딕"/>
                <a:cs typeface="맑은 고딕"/>
              </a:rPr>
              <a:t>증</a:t>
            </a:r>
            <a:r>
              <a:rPr sz="4400" dirty="0">
                <a:solidFill>
                  <a:srgbClr val="3232CC"/>
                </a:solidFill>
                <a:latin typeface="맑은 고딕"/>
                <a:cs typeface="맑은 고딕"/>
              </a:rPr>
              <a:t>의</a:t>
            </a:r>
            <a:r>
              <a:rPr sz="4400" spc="-195" dirty="0">
                <a:solidFill>
                  <a:srgbClr val="3232CC"/>
                </a:solidFill>
                <a:latin typeface="맑은 고딕"/>
                <a:cs typeface="맑은 고딕"/>
              </a:rPr>
              <a:t> </a:t>
            </a:r>
            <a:r>
              <a:rPr sz="4400" spc="-100" dirty="0">
                <a:solidFill>
                  <a:srgbClr val="3232CC"/>
                </a:solidFill>
                <a:latin typeface="맑은 고딕"/>
                <a:cs typeface="맑은 고딕"/>
              </a:rPr>
              <a:t>위</a:t>
            </a:r>
            <a:r>
              <a:rPr sz="4400" spc="-85" dirty="0">
                <a:solidFill>
                  <a:srgbClr val="3232CC"/>
                </a:solidFill>
                <a:latin typeface="맑은 고딕"/>
                <a:cs typeface="맑은 고딕"/>
              </a:rPr>
              <a:t>험</a:t>
            </a:r>
            <a:r>
              <a:rPr sz="4400" spc="-100" dirty="0">
                <a:solidFill>
                  <a:srgbClr val="3232CC"/>
                </a:solidFill>
                <a:latin typeface="맑은 고딕"/>
                <a:cs typeface="맑은 고딕"/>
              </a:rPr>
              <a:t>인</a:t>
            </a:r>
            <a:r>
              <a:rPr sz="4400" spc="-85" dirty="0">
                <a:solidFill>
                  <a:srgbClr val="3232CC"/>
                </a:solidFill>
                <a:latin typeface="맑은 고딕"/>
                <a:cs typeface="맑은 고딕"/>
              </a:rPr>
              <a:t>자는</a:t>
            </a:r>
            <a:r>
              <a:rPr sz="4400" spc="280" dirty="0">
                <a:solidFill>
                  <a:srgbClr val="3232CC"/>
                </a:solidFill>
                <a:latin typeface="맑은 고딕"/>
                <a:cs typeface="맑은 고딕"/>
              </a:rPr>
              <a:t>?</a:t>
            </a:r>
            <a:r>
              <a:rPr sz="4400" spc="285" dirty="0">
                <a:solidFill>
                  <a:srgbClr val="3232CC"/>
                </a:solidFill>
                <a:latin typeface="맑은 고딕"/>
                <a:cs typeface="맑은 고딕"/>
              </a:rPr>
              <a:t>(</a:t>
            </a:r>
            <a:r>
              <a:rPr sz="4400" spc="50" dirty="0">
                <a:solidFill>
                  <a:srgbClr val="3232CC"/>
                </a:solidFill>
                <a:latin typeface="맑은 고딕"/>
                <a:cs typeface="맑은 고딕"/>
              </a:rPr>
              <a:t>3</a:t>
            </a:r>
            <a:r>
              <a:rPr sz="4400" spc="305" dirty="0">
                <a:solidFill>
                  <a:srgbClr val="3232CC"/>
                </a:solidFill>
                <a:latin typeface="맑은 고딕"/>
                <a:cs typeface="맑은 고딕"/>
              </a:rPr>
              <a:t>)</a:t>
            </a:r>
            <a:endParaRPr sz="4400">
              <a:latin typeface="맑은 고딕"/>
              <a:cs typeface="맑은 고딕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2417" y="1555068"/>
            <a:ext cx="7831455" cy="440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620">
              <a:lnSpc>
                <a:spcPct val="90100"/>
              </a:lnSpc>
            </a:pPr>
            <a:r>
              <a:rPr sz="2800" spc="35" dirty="0">
                <a:latin typeface="맑은 고딕"/>
                <a:cs typeface="맑은 고딕"/>
              </a:rPr>
              <a:t>5</a:t>
            </a:r>
            <a:r>
              <a:rPr sz="2800" spc="290" dirty="0">
                <a:latin typeface="맑은 고딕"/>
                <a:cs typeface="맑은 고딕"/>
              </a:rPr>
              <a:t>.</a:t>
            </a:r>
            <a:r>
              <a:rPr sz="2800" spc="-70" dirty="0">
                <a:latin typeface="맑은 고딕"/>
                <a:cs typeface="맑은 고딕"/>
              </a:rPr>
              <a:t>운동</a:t>
            </a:r>
            <a:r>
              <a:rPr sz="2800" spc="315" dirty="0">
                <a:solidFill>
                  <a:srgbClr val="990099"/>
                </a:solidFill>
                <a:latin typeface="맑은 고딕"/>
                <a:cs typeface="맑은 고딕"/>
              </a:rPr>
              <a:t>:</a:t>
            </a:r>
            <a:r>
              <a:rPr sz="2800" spc="-10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적절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한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운동으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로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혈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중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콜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레스테롤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치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를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낮</a:t>
            </a:r>
            <a:r>
              <a:rPr sz="2800" spc="-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출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수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있으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나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운동강도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와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시간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은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자신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의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체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력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에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맞</a:t>
            </a:r>
            <a:r>
              <a:rPr sz="2800" spc="-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추어</a:t>
            </a:r>
            <a:r>
              <a:rPr sz="2800" spc="35" dirty="0">
                <a:solidFill>
                  <a:srgbClr val="990099"/>
                </a:solidFill>
                <a:latin typeface="맑은 고딕"/>
                <a:cs typeface="맑은 고딕"/>
              </a:rPr>
              <a:t>30</a:t>
            </a:r>
            <a:r>
              <a:rPr sz="2800" spc="180" dirty="0">
                <a:solidFill>
                  <a:srgbClr val="990099"/>
                </a:solidFill>
                <a:latin typeface="맑은 고딕"/>
                <a:cs typeface="맑은 고딕"/>
              </a:rPr>
              <a:t>~</a:t>
            </a:r>
            <a:r>
              <a:rPr sz="2800" spc="25" dirty="0">
                <a:solidFill>
                  <a:srgbClr val="990099"/>
                </a:solidFill>
                <a:latin typeface="맑은 고딕"/>
                <a:cs typeface="맑은 고딕"/>
              </a:rPr>
              <a:t>4</a:t>
            </a:r>
            <a:r>
              <a:rPr sz="2800" spc="40" dirty="0">
                <a:solidFill>
                  <a:srgbClr val="990099"/>
                </a:solidFill>
                <a:latin typeface="맑은 고딕"/>
                <a:cs typeface="맑은 고딕"/>
              </a:rPr>
              <a:t>0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분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정도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로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하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되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35" dirty="0">
                <a:solidFill>
                  <a:srgbClr val="990099"/>
                </a:solidFill>
                <a:latin typeface="맑은 고딕"/>
                <a:cs typeface="맑은 고딕"/>
              </a:rPr>
              <a:t>1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주일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에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35" dirty="0">
                <a:solidFill>
                  <a:srgbClr val="990099"/>
                </a:solidFill>
                <a:latin typeface="맑은 고딕"/>
                <a:cs typeface="맑은 고딕"/>
              </a:rPr>
              <a:t>3</a:t>
            </a:r>
            <a:r>
              <a:rPr sz="2800" spc="190" dirty="0">
                <a:solidFill>
                  <a:srgbClr val="990099"/>
                </a:solidFill>
                <a:latin typeface="맑은 고딕"/>
                <a:cs typeface="맑은 고딕"/>
              </a:rPr>
              <a:t>~</a:t>
            </a:r>
            <a:r>
              <a:rPr sz="2800" spc="35" dirty="0">
                <a:solidFill>
                  <a:srgbClr val="990099"/>
                </a:solidFill>
                <a:latin typeface="맑은 고딕"/>
                <a:cs typeface="맑은 고딕"/>
              </a:rPr>
              <a:t>4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회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90" dirty="0">
                <a:solidFill>
                  <a:srgbClr val="990099"/>
                </a:solidFill>
                <a:latin typeface="맑은 고딕"/>
                <a:cs typeface="맑은 고딕"/>
              </a:rPr>
              <a:t>이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상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으</a:t>
            </a:r>
            <a:r>
              <a:rPr sz="2800" spc="-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로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하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는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것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이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좋습니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다</a:t>
            </a:r>
            <a:r>
              <a:rPr sz="2800" spc="315" dirty="0">
                <a:solidFill>
                  <a:srgbClr val="990099"/>
                </a:solidFill>
                <a:latin typeface="맑은 고딕"/>
                <a:cs typeface="맑은 고딕"/>
              </a:rPr>
              <a:t>.</a:t>
            </a:r>
            <a:endParaRPr sz="2800">
              <a:latin typeface="맑은 고딕"/>
              <a:cs typeface="맑은 고딕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64"/>
              </a:spcBef>
            </a:pPr>
            <a:endParaRPr sz="1300"/>
          </a:p>
          <a:p>
            <a:pPr marL="12700" marR="6350">
              <a:lnSpc>
                <a:spcPct val="90100"/>
              </a:lnSpc>
              <a:tabLst>
                <a:tab pos="4086225" algn="l"/>
              </a:tabLst>
            </a:pPr>
            <a:r>
              <a:rPr sz="2800" spc="35" dirty="0">
                <a:latin typeface="맑은 고딕"/>
                <a:cs typeface="맑은 고딕"/>
              </a:rPr>
              <a:t>6</a:t>
            </a:r>
            <a:r>
              <a:rPr sz="2800" spc="290" dirty="0">
                <a:latin typeface="맑은 고딕"/>
                <a:cs typeface="맑은 고딕"/>
              </a:rPr>
              <a:t>.</a:t>
            </a:r>
            <a:r>
              <a:rPr sz="2800" spc="-70" dirty="0">
                <a:latin typeface="맑은 고딕"/>
                <a:cs typeface="맑은 고딕"/>
              </a:rPr>
              <a:t>약</a:t>
            </a:r>
            <a:r>
              <a:rPr sz="2800" spc="-80" dirty="0">
                <a:latin typeface="맑은 고딕"/>
                <a:cs typeface="맑은 고딕"/>
              </a:rPr>
              <a:t>물요</a:t>
            </a:r>
            <a:r>
              <a:rPr sz="2800" spc="-70" dirty="0">
                <a:latin typeface="맑은 고딕"/>
                <a:cs typeface="맑은 고딕"/>
              </a:rPr>
              <a:t>법</a:t>
            </a:r>
            <a:r>
              <a:rPr sz="2800" spc="315" dirty="0">
                <a:solidFill>
                  <a:srgbClr val="990099"/>
                </a:solidFill>
                <a:latin typeface="맑은 고딕"/>
                <a:cs typeface="맑은 고딕"/>
              </a:rPr>
              <a:t>:</a:t>
            </a:r>
            <a:r>
              <a:rPr sz="2800" spc="-10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식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이용버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과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운동요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법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으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로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혈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중지질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이</a:t>
            </a:r>
            <a:r>
              <a:rPr sz="2800" spc="-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낮추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어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지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지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않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는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경우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나</a:t>
            </a:r>
            <a:r>
              <a:rPr sz="2800" dirty="0">
                <a:solidFill>
                  <a:srgbClr val="990099"/>
                </a:solidFill>
                <a:latin typeface="맑은 고딕"/>
                <a:cs typeface="맑은 고딕"/>
              </a:rPr>
              <a:t>	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혈중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지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질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이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처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음부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터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매</a:t>
            </a:r>
            <a:r>
              <a:rPr sz="2800" spc="-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우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높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은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경우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에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행합니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다</a:t>
            </a:r>
            <a:r>
              <a:rPr sz="2800" spc="315" dirty="0">
                <a:solidFill>
                  <a:srgbClr val="990099"/>
                </a:solidFill>
                <a:latin typeface="맑은 고딕"/>
                <a:cs typeface="맑은 고딕"/>
              </a:rPr>
              <a:t>.</a:t>
            </a:r>
            <a:r>
              <a:rPr sz="2800" spc="-8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수개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월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이상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의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장기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간</a:t>
            </a:r>
            <a:r>
              <a:rPr sz="2800" spc="-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치료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가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필요하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며</a:t>
            </a:r>
            <a:r>
              <a:rPr sz="2800" spc="315" dirty="0">
                <a:solidFill>
                  <a:srgbClr val="990099"/>
                </a:solidFill>
                <a:latin typeface="맑은 고딕"/>
                <a:cs typeface="맑은 고딕"/>
              </a:rPr>
              <a:t>,</a:t>
            </a:r>
            <a:r>
              <a:rPr sz="2800" spc="-8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약물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치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료에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만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의지하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지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말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고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식</a:t>
            </a:r>
            <a:r>
              <a:rPr sz="2800" spc="-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이요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법</a:t>
            </a:r>
            <a:r>
              <a:rPr sz="2800" spc="315" dirty="0">
                <a:solidFill>
                  <a:srgbClr val="990099"/>
                </a:solidFill>
                <a:latin typeface="맑은 고딕"/>
                <a:cs typeface="맑은 고딕"/>
              </a:rPr>
              <a:t>,</a:t>
            </a:r>
            <a:r>
              <a:rPr sz="2800" spc="-8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운동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요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법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등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의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생활습관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의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개선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이</a:t>
            </a:r>
            <a:r>
              <a:rPr sz="2800" spc="-110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매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우</a:t>
            </a:r>
            <a:r>
              <a:rPr sz="2800" spc="-125" dirty="0">
                <a:solidFill>
                  <a:srgbClr val="990099"/>
                </a:solidFill>
                <a:latin typeface="맑은 고딕"/>
                <a:cs typeface="맑은 고딕"/>
              </a:rPr>
              <a:t> 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중</a:t>
            </a:r>
            <a:endParaRPr sz="2800">
              <a:latin typeface="맑은 고딕"/>
              <a:cs typeface="맑은 고딕"/>
            </a:endParaRPr>
          </a:p>
          <a:p>
            <a:pPr marL="12700">
              <a:lnSpc>
                <a:spcPts val="3025"/>
              </a:lnSpc>
              <a:tabLst>
                <a:tab pos="476884" algn="l"/>
              </a:tabLst>
            </a:pPr>
            <a:r>
              <a:rPr sz="1300" spc="-540" dirty="0">
                <a:solidFill>
                  <a:srgbClr val="990099"/>
                </a:solidFill>
                <a:latin typeface="맑은 고딕"/>
                <a:cs typeface="맑은 고딕"/>
              </a:rPr>
              <a:t>-</a:t>
            </a:r>
            <a:r>
              <a:rPr sz="2800" spc="-2780" dirty="0">
                <a:solidFill>
                  <a:srgbClr val="990099"/>
                </a:solidFill>
                <a:latin typeface="맑은 고딕"/>
                <a:cs typeface="맑은 고딕"/>
              </a:rPr>
              <a:t>요</a:t>
            </a:r>
            <a:r>
              <a:rPr sz="1950" spc="-719" baseline="-2136" dirty="0">
                <a:solidFill>
                  <a:srgbClr val="C0C0C0"/>
                </a:solidFill>
                <a:latin typeface="맑은 고딕"/>
                <a:cs typeface="맑은 고딕"/>
              </a:rPr>
              <a:t>-</a:t>
            </a:r>
            <a:r>
              <a:rPr sz="4200" spc="-3179" baseline="-1984" dirty="0">
                <a:solidFill>
                  <a:srgbClr val="C0C0C0"/>
                </a:solidFill>
                <a:latin typeface="맑은 고딕"/>
                <a:cs typeface="맑은 고딕"/>
              </a:rPr>
              <a:t>요</a:t>
            </a:r>
            <a:r>
              <a:rPr sz="1300" spc="145" dirty="0">
                <a:solidFill>
                  <a:srgbClr val="990099"/>
                </a:solidFill>
                <a:latin typeface="맑은 고딕"/>
                <a:cs typeface="맑은 고딕"/>
              </a:rPr>
              <a:t>.</a:t>
            </a:r>
            <a:r>
              <a:rPr sz="1300" dirty="0">
                <a:solidFill>
                  <a:srgbClr val="990099"/>
                </a:solidFill>
                <a:latin typeface="맑은 고딕"/>
                <a:cs typeface="맑은 고딕"/>
              </a:rPr>
              <a:t>	</a:t>
            </a:r>
            <a:r>
              <a:rPr sz="2800" spc="-70" dirty="0">
                <a:solidFill>
                  <a:srgbClr val="990099"/>
                </a:solidFill>
                <a:latin typeface="맑은 고딕"/>
                <a:cs typeface="맑은 고딕"/>
              </a:rPr>
              <a:t>합</a:t>
            </a:r>
            <a:r>
              <a:rPr sz="2800" spc="-80" dirty="0">
                <a:solidFill>
                  <a:srgbClr val="990099"/>
                </a:solidFill>
                <a:latin typeface="맑은 고딕"/>
                <a:cs typeface="맑은 고딕"/>
              </a:rPr>
              <a:t>니</a:t>
            </a:r>
            <a:r>
              <a:rPr sz="2800" spc="-30" dirty="0">
                <a:solidFill>
                  <a:srgbClr val="990099"/>
                </a:solidFill>
                <a:latin typeface="맑은 고딕"/>
                <a:cs typeface="맑은 고딕"/>
              </a:rPr>
              <a:t>다</a:t>
            </a:r>
            <a:endParaRPr sz="28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1273" y="806195"/>
            <a:ext cx="228599" cy="990599"/>
          </a:xfrm>
          <a:custGeom>
            <a:avLst/>
            <a:gdLst/>
            <a:ahLst/>
            <a:cxnLst/>
            <a:rect l="l" t="t" r="r" b="b"/>
            <a:pathLst>
              <a:path w="228599" h="990599">
                <a:moveTo>
                  <a:pt x="0" y="0"/>
                </a:moveTo>
                <a:lnTo>
                  <a:pt x="0" y="990599"/>
                </a:lnTo>
                <a:lnTo>
                  <a:pt x="228599" y="990599"/>
                </a:lnTo>
                <a:lnTo>
                  <a:pt x="228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187B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1273" y="806195"/>
            <a:ext cx="228599" cy="0"/>
          </a:xfrm>
          <a:custGeom>
            <a:avLst/>
            <a:gdLst/>
            <a:ahLst/>
            <a:cxnLst/>
            <a:rect l="l" t="t" r="r" b="b"/>
            <a:pathLst>
              <a:path w="228599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E187B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3669" y="806195"/>
            <a:ext cx="228599" cy="0"/>
          </a:xfrm>
          <a:custGeom>
            <a:avLst/>
            <a:gdLst/>
            <a:ahLst/>
            <a:cxnLst/>
            <a:rect l="l" t="t" r="r" b="b"/>
            <a:pathLst>
              <a:path w="228599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985B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8349" y="804671"/>
            <a:ext cx="7772396" cy="990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1655">
              <a:lnSpc>
                <a:spcPts val="5125"/>
              </a:lnSpc>
            </a:pPr>
            <a:r>
              <a:rPr sz="4400" spc="-85" dirty="0">
                <a:solidFill>
                  <a:srgbClr val="3232CC"/>
                </a:solidFill>
              </a:rPr>
              <a:t>안</a:t>
            </a:r>
            <a:r>
              <a:rPr sz="4400" spc="-100" dirty="0">
                <a:solidFill>
                  <a:srgbClr val="3232CC"/>
                </a:solidFill>
              </a:rPr>
              <a:t>전</a:t>
            </a:r>
            <a:r>
              <a:rPr sz="4400" spc="-85" dirty="0">
                <a:solidFill>
                  <a:srgbClr val="3232CC"/>
                </a:solidFill>
              </a:rPr>
              <a:t>보</a:t>
            </a:r>
            <a:r>
              <a:rPr sz="4400" dirty="0">
                <a:solidFill>
                  <a:srgbClr val="3232CC"/>
                </a:solidFill>
              </a:rPr>
              <a:t>건</a:t>
            </a:r>
            <a:r>
              <a:rPr sz="4400" spc="-204" dirty="0">
                <a:solidFill>
                  <a:srgbClr val="3232CC"/>
                </a:solidFill>
              </a:rPr>
              <a:t> </a:t>
            </a:r>
            <a:r>
              <a:rPr sz="4400" spc="60" dirty="0">
                <a:solidFill>
                  <a:srgbClr val="3232CC"/>
                </a:solidFill>
              </a:rPr>
              <a:t>1</a:t>
            </a:r>
            <a:r>
              <a:rPr sz="4400" spc="50" dirty="0">
                <a:solidFill>
                  <a:srgbClr val="3232CC"/>
                </a:solidFill>
              </a:rPr>
              <a:t>1</a:t>
            </a:r>
            <a:r>
              <a:rPr sz="4400" dirty="0">
                <a:solidFill>
                  <a:srgbClr val="3232CC"/>
                </a:solidFill>
              </a:rPr>
              <a:t>대</a:t>
            </a:r>
            <a:r>
              <a:rPr sz="4400" spc="-204" dirty="0">
                <a:solidFill>
                  <a:srgbClr val="3232CC"/>
                </a:solidFill>
              </a:rPr>
              <a:t> </a:t>
            </a:r>
            <a:r>
              <a:rPr sz="4400" spc="-85" dirty="0">
                <a:solidFill>
                  <a:srgbClr val="3232CC"/>
                </a:solidFill>
              </a:rPr>
              <a:t>기</a:t>
            </a:r>
            <a:r>
              <a:rPr sz="4400" spc="-100" dirty="0">
                <a:solidFill>
                  <a:srgbClr val="3232CC"/>
                </a:solidFill>
              </a:rPr>
              <a:t>본</a:t>
            </a:r>
            <a:r>
              <a:rPr sz="4400" spc="-85" dirty="0">
                <a:solidFill>
                  <a:srgbClr val="3232CC"/>
                </a:solidFill>
              </a:rPr>
              <a:t>수</a:t>
            </a:r>
            <a:r>
              <a:rPr sz="4400" dirty="0">
                <a:solidFill>
                  <a:srgbClr val="3232CC"/>
                </a:solidFill>
              </a:rPr>
              <a:t>칙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1310017" y="1973579"/>
            <a:ext cx="7372984" cy="4376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030">
              <a:lnSpc>
                <a:spcPct val="100000"/>
              </a:lnSpc>
            </a:pPr>
            <a:r>
              <a:rPr sz="2400" spc="25" dirty="0">
                <a:latin typeface="맑은 고딕"/>
                <a:cs typeface="맑은 고딕"/>
              </a:rPr>
              <a:t>1</a:t>
            </a:r>
            <a:r>
              <a:rPr sz="2400" spc="270" dirty="0">
                <a:latin typeface="맑은 고딕"/>
                <a:cs typeface="맑은 고딕"/>
              </a:rPr>
              <a:t>.</a:t>
            </a:r>
            <a:r>
              <a:rPr sz="2400" spc="-90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개인보호</a:t>
            </a:r>
            <a:r>
              <a:rPr sz="2400" dirty="0">
                <a:latin typeface="맑은 고딕"/>
                <a:cs typeface="맑은 고딕"/>
              </a:rPr>
              <a:t>구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착</a:t>
            </a:r>
            <a:r>
              <a:rPr sz="2400" dirty="0">
                <a:latin typeface="맑은 고딕"/>
                <a:cs typeface="맑은 고딕"/>
              </a:rPr>
              <a:t>용</a:t>
            </a:r>
            <a:endParaRPr sz="2400">
              <a:latin typeface="맑은 고딕"/>
              <a:cs typeface="맑은 고딕"/>
            </a:endParaRPr>
          </a:p>
          <a:p>
            <a:pPr marL="113030">
              <a:lnSpc>
                <a:spcPct val="100000"/>
              </a:lnSpc>
              <a:spcBef>
                <a:spcPts val="275"/>
              </a:spcBef>
            </a:pPr>
            <a:r>
              <a:rPr sz="2400" spc="25" dirty="0">
                <a:latin typeface="맑은 고딕"/>
                <a:cs typeface="맑은 고딕"/>
              </a:rPr>
              <a:t>2</a:t>
            </a:r>
            <a:r>
              <a:rPr sz="2400" spc="270" dirty="0">
                <a:latin typeface="맑은 고딕"/>
                <a:cs typeface="맑은 고딕"/>
              </a:rPr>
              <a:t>.</a:t>
            </a:r>
            <a:r>
              <a:rPr sz="2400" spc="-90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작업</a:t>
            </a:r>
            <a:r>
              <a:rPr sz="2400" dirty="0">
                <a:latin typeface="맑은 고딕"/>
                <a:cs typeface="맑은 고딕"/>
              </a:rPr>
              <a:t>장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안전통</a:t>
            </a:r>
            <a:r>
              <a:rPr sz="2400" dirty="0">
                <a:latin typeface="맑은 고딕"/>
                <a:cs typeface="맑은 고딕"/>
              </a:rPr>
              <a:t>로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확</a:t>
            </a:r>
            <a:r>
              <a:rPr sz="2400" dirty="0">
                <a:latin typeface="맑은 고딕"/>
                <a:cs typeface="맑은 고딕"/>
              </a:rPr>
              <a:t>보</a:t>
            </a:r>
            <a:endParaRPr sz="2400">
              <a:latin typeface="맑은 고딕"/>
              <a:cs typeface="맑은 고딕"/>
            </a:endParaRPr>
          </a:p>
          <a:p>
            <a:pPr marL="113030">
              <a:lnSpc>
                <a:spcPct val="100000"/>
              </a:lnSpc>
              <a:spcBef>
                <a:spcPts val="285"/>
              </a:spcBef>
            </a:pPr>
            <a:r>
              <a:rPr sz="2400" spc="25" dirty="0">
                <a:latin typeface="맑은 고딕"/>
                <a:cs typeface="맑은 고딕"/>
              </a:rPr>
              <a:t>3</a:t>
            </a:r>
            <a:r>
              <a:rPr sz="2400" spc="270" dirty="0">
                <a:latin typeface="맑은 고딕"/>
                <a:cs typeface="맑은 고딕"/>
              </a:rPr>
              <a:t>.</a:t>
            </a:r>
            <a:r>
              <a:rPr sz="2400" spc="-90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유</a:t>
            </a:r>
            <a:r>
              <a:rPr sz="2400" spc="-40" dirty="0">
                <a:latin typeface="맑은 고딕"/>
                <a:cs typeface="맑은 고딕"/>
              </a:rPr>
              <a:t>해</a:t>
            </a:r>
            <a:r>
              <a:rPr sz="2400" spc="345" dirty="0">
                <a:latin typeface="맑은 고딕"/>
                <a:cs typeface="맑은 고딕"/>
              </a:rPr>
              <a:t>·</a:t>
            </a:r>
            <a:r>
              <a:rPr sz="2400" spc="-50" dirty="0">
                <a:latin typeface="맑은 고딕"/>
                <a:cs typeface="맑은 고딕"/>
              </a:rPr>
              <a:t>위</a:t>
            </a:r>
            <a:r>
              <a:rPr sz="2400" dirty="0">
                <a:latin typeface="맑은 고딕"/>
                <a:cs typeface="맑은 고딕"/>
              </a:rPr>
              <a:t>험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화학물</a:t>
            </a:r>
            <a:r>
              <a:rPr sz="2400" dirty="0">
                <a:latin typeface="맑은 고딕"/>
                <a:cs typeface="맑은 고딕"/>
              </a:rPr>
              <a:t>질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경고표</a:t>
            </a:r>
            <a:r>
              <a:rPr sz="2400" dirty="0">
                <a:latin typeface="맑은 고딕"/>
                <a:cs typeface="맑은 고딕"/>
              </a:rPr>
              <a:t>지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부</a:t>
            </a:r>
            <a:r>
              <a:rPr sz="2400" dirty="0">
                <a:latin typeface="맑은 고딕"/>
                <a:cs typeface="맑은 고딕"/>
              </a:rPr>
              <a:t>착</a:t>
            </a:r>
            <a:endParaRPr sz="2400">
              <a:latin typeface="맑은 고딕"/>
              <a:cs typeface="맑은 고딕"/>
            </a:endParaRPr>
          </a:p>
          <a:p>
            <a:pPr marL="113030">
              <a:lnSpc>
                <a:spcPct val="100000"/>
              </a:lnSpc>
              <a:spcBef>
                <a:spcPts val="130"/>
              </a:spcBef>
            </a:pPr>
            <a:r>
              <a:rPr sz="2400" spc="25" dirty="0">
                <a:latin typeface="맑은 고딕"/>
                <a:cs typeface="맑은 고딕"/>
              </a:rPr>
              <a:t>4</a:t>
            </a:r>
            <a:r>
              <a:rPr sz="2400" spc="270" dirty="0">
                <a:latin typeface="맑은 고딕"/>
                <a:cs typeface="맑은 고딕"/>
              </a:rPr>
              <a:t>.</a:t>
            </a:r>
            <a:r>
              <a:rPr sz="2400" spc="-90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기</a:t>
            </a:r>
            <a:r>
              <a:rPr sz="2400" spc="-40" dirty="0">
                <a:latin typeface="맑은 고딕"/>
                <a:cs typeface="맑은 고딕"/>
              </a:rPr>
              <a:t>계</a:t>
            </a:r>
            <a:r>
              <a:rPr sz="2400" spc="-215" dirty="0">
                <a:latin typeface="Arial"/>
                <a:cs typeface="Arial"/>
              </a:rPr>
              <a:t>·</a:t>
            </a:r>
            <a:r>
              <a:rPr sz="2400" spc="-50" dirty="0">
                <a:latin typeface="맑은 고딕"/>
                <a:cs typeface="맑은 고딕"/>
              </a:rPr>
              <a:t>설</a:t>
            </a:r>
            <a:r>
              <a:rPr sz="2400" dirty="0">
                <a:latin typeface="맑은 고딕"/>
                <a:cs typeface="맑은 고딕"/>
              </a:rPr>
              <a:t>비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정비</a:t>
            </a:r>
            <a:r>
              <a:rPr sz="2400" dirty="0">
                <a:latin typeface="맑은 고딕"/>
                <a:cs typeface="맑은 고딕"/>
              </a:rPr>
              <a:t>시</a:t>
            </a:r>
            <a:r>
              <a:rPr sz="2400" spc="-105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시건장</a:t>
            </a:r>
            <a:r>
              <a:rPr sz="2400" dirty="0">
                <a:latin typeface="맑은 고딕"/>
                <a:cs typeface="맑은 고딕"/>
              </a:rPr>
              <a:t>치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dirty="0">
                <a:latin typeface="맑은 고딕"/>
                <a:cs typeface="맑은 고딕"/>
              </a:rPr>
              <a:t>및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표지</a:t>
            </a:r>
            <a:r>
              <a:rPr sz="2400" dirty="0">
                <a:latin typeface="맑은 고딕"/>
                <a:cs typeface="맑은 고딕"/>
              </a:rPr>
              <a:t>판</a:t>
            </a:r>
            <a:r>
              <a:rPr sz="2400" spc="-105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부</a:t>
            </a:r>
            <a:r>
              <a:rPr sz="2400" dirty="0">
                <a:latin typeface="맑은 고딕"/>
                <a:cs typeface="맑은 고딕"/>
              </a:rPr>
              <a:t>착</a:t>
            </a:r>
            <a:endParaRPr sz="2400">
              <a:latin typeface="맑은 고딕"/>
              <a:cs typeface="맑은 고딕"/>
            </a:endParaRPr>
          </a:p>
          <a:p>
            <a:pPr marL="113030">
              <a:lnSpc>
                <a:spcPct val="100000"/>
              </a:lnSpc>
              <a:spcBef>
                <a:spcPts val="430"/>
              </a:spcBef>
            </a:pPr>
            <a:r>
              <a:rPr sz="2400" spc="25" dirty="0">
                <a:latin typeface="맑은 고딕"/>
                <a:cs typeface="맑은 고딕"/>
              </a:rPr>
              <a:t>5</a:t>
            </a:r>
            <a:r>
              <a:rPr sz="2400" spc="270" dirty="0">
                <a:latin typeface="맑은 고딕"/>
                <a:cs typeface="맑은 고딕"/>
              </a:rPr>
              <a:t>.</a:t>
            </a:r>
            <a:r>
              <a:rPr sz="2400" spc="-90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작업</a:t>
            </a:r>
            <a:r>
              <a:rPr sz="2400" dirty="0">
                <a:latin typeface="맑은 고딕"/>
                <a:cs typeface="맑은 고딕"/>
              </a:rPr>
              <a:t>전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안전점검</a:t>
            </a:r>
            <a:r>
              <a:rPr sz="2400" spc="270" dirty="0">
                <a:latin typeface="맑은 고딕"/>
                <a:cs typeface="맑은 고딕"/>
              </a:rPr>
              <a:t>,</a:t>
            </a:r>
            <a:r>
              <a:rPr sz="2400" spc="-75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작업</a:t>
            </a:r>
            <a:r>
              <a:rPr sz="2400" dirty="0">
                <a:latin typeface="맑은 고딕"/>
                <a:cs typeface="맑은 고딕"/>
              </a:rPr>
              <a:t>중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정리정</a:t>
            </a:r>
            <a:r>
              <a:rPr sz="2400" dirty="0">
                <a:latin typeface="맑은 고딕"/>
                <a:cs typeface="맑은 고딕"/>
              </a:rPr>
              <a:t>돈</a:t>
            </a:r>
            <a:endParaRPr sz="2400">
              <a:latin typeface="맑은 고딕"/>
              <a:cs typeface="맑은 고딕"/>
            </a:endParaRPr>
          </a:p>
          <a:p>
            <a:pPr marL="113030">
              <a:lnSpc>
                <a:spcPct val="100000"/>
              </a:lnSpc>
              <a:spcBef>
                <a:spcPts val="285"/>
              </a:spcBef>
              <a:tabLst>
                <a:tab pos="5462270" algn="l"/>
              </a:tabLst>
            </a:pPr>
            <a:r>
              <a:rPr sz="2400" spc="25" dirty="0">
                <a:latin typeface="맑은 고딕"/>
                <a:cs typeface="맑은 고딕"/>
              </a:rPr>
              <a:t>6</a:t>
            </a:r>
            <a:r>
              <a:rPr sz="2400" spc="270" dirty="0">
                <a:latin typeface="맑은 고딕"/>
                <a:cs typeface="맑은 고딕"/>
              </a:rPr>
              <a:t>.</a:t>
            </a:r>
            <a:r>
              <a:rPr sz="2400" spc="-90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프레스</a:t>
            </a:r>
            <a:r>
              <a:rPr sz="2400" spc="270" dirty="0">
                <a:latin typeface="맑은 고딕"/>
                <a:cs typeface="맑은 고딕"/>
              </a:rPr>
              <a:t>,</a:t>
            </a:r>
            <a:r>
              <a:rPr sz="2400" spc="-90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전단</a:t>
            </a:r>
            <a:r>
              <a:rPr sz="2400" spc="-40" dirty="0">
                <a:latin typeface="맑은 고딕"/>
                <a:cs typeface="맑은 고딕"/>
              </a:rPr>
              <a:t>기</a:t>
            </a:r>
            <a:r>
              <a:rPr sz="2400" spc="270" dirty="0">
                <a:latin typeface="맑은 고딕"/>
                <a:cs typeface="맑은 고딕"/>
              </a:rPr>
              <a:t>,</a:t>
            </a:r>
            <a:r>
              <a:rPr sz="2400" spc="-90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압력용기</a:t>
            </a:r>
            <a:r>
              <a:rPr sz="2400" spc="270" dirty="0">
                <a:latin typeface="맑은 고딕"/>
                <a:cs typeface="맑은 고딕"/>
              </a:rPr>
              <a:t>,</a:t>
            </a:r>
            <a:r>
              <a:rPr sz="2400" spc="-75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둥근톱</a:t>
            </a:r>
            <a:r>
              <a:rPr sz="2400" dirty="0">
                <a:latin typeface="맑은 고딕"/>
                <a:cs typeface="맑은 고딕"/>
              </a:rPr>
              <a:t>에	</a:t>
            </a:r>
            <a:r>
              <a:rPr sz="2400" spc="-50" dirty="0">
                <a:latin typeface="맑은 고딕"/>
                <a:cs typeface="맑은 고딕"/>
              </a:rPr>
              <a:t>방호장</a:t>
            </a:r>
            <a:r>
              <a:rPr sz="2400" dirty="0">
                <a:latin typeface="맑은 고딕"/>
                <a:cs typeface="맑은 고딕"/>
              </a:rPr>
              <a:t>치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설</a:t>
            </a:r>
            <a:r>
              <a:rPr sz="2400" dirty="0">
                <a:latin typeface="맑은 고딕"/>
                <a:cs typeface="맑은 고딕"/>
              </a:rPr>
              <a:t>치</a:t>
            </a:r>
            <a:endParaRPr sz="2400">
              <a:latin typeface="맑은 고딕"/>
              <a:cs typeface="맑은 고딕"/>
            </a:endParaRPr>
          </a:p>
          <a:p>
            <a:pPr marL="113030">
              <a:lnSpc>
                <a:spcPct val="100000"/>
              </a:lnSpc>
              <a:spcBef>
                <a:spcPts val="275"/>
              </a:spcBef>
              <a:tabLst>
                <a:tab pos="3768725" algn="l"/>
              </a:tabLst>
            </a:pPr>
            <a:r>
              <a:rPr sz="2400" spc="25" dirty="0">
                <a:latin typeface="맑은 고딕"/>
                <a:cs typeface="맑은 고딕"/>
              </a:rPr>
              <a:t>7</a:t>
            </a:r>
            <a:r>
              <a:rPr sz="2400" spc="270" dirty="0">
                <a:latin typeface="맑은 고딕"/>
                <a:cs typeface="맑은 고딕"/>
              </a:rPr>
              <a:t>.</a:t>
            </a:r>
            <a:r>
              <a:rPr sz="2400" spc="-90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전기활선작업</a:t>
            </a:r>
            <a:r>
              <a:rPr sz="2400" dirty="0">
                <a:latin typeface="맑은 고딕"/>
                <a:cs typeface="맑은 고딕"/>
              </a:rPr>
              <a:t>중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절연</a:t>
            </a:r>
            <a:r>
              <a:rPr sz="2400" dirty="0">
                <a:latin typeface="맑은 고딕"/>
                <a:cs typeface="맑은 고딕"/>
              </a:rPr>
              <a:t>용	</a:t>
            </a:r>
            <a:r>
              <a:rPr sz="2400" spc="-50" dirty="0">
                <a:latin typeface="맑은 고딕"/>
                <a:cs typeface="맑은 고딕"/>
              </a:rPr>
              <a:t>방호기</a:t>
            </a:r>
            <a:r>
              <a:rPr sz="2400" dirty="0">
                <a:latin typeface="맑은 고딕"/>
                <a:cs typeface="맑은 고딕"/>
              </a:rPr>
              <a:t>구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사</a:t>
            </a:r>
            <a:r>
              <a:rPr sz="2400" dirty="0">
                <a:latin typeface="맑은 고딕"/>
                <a:cs typeface="맑은 고딕"/>
              </a:rPr>
              <a:t>용</a:t>
            </a:r>
            <a:endParaRPr sz="2400">
              <a:latin typeface="맑은 고딕"/>
              <a:cs typeface="맑은 고딕"/>
            </a:endParaRPr>
          </a:p>
          <a:p>
            <a:pPr marL="113030">
              <a:lnSpc>
                <a:spcPct val="100000"/>
              </a:lnSpc>
              <a:spcBef>
                <a:spcPts val="285"/>
              </a:spcBef>
            </a:pPr>
            <a:r>
              <a:rPr sz="2400" spc="25" dirty="0">
                <a:latin typeface="맑은 고딕"/>
                <a:cs typeface="맑은 고딕"/>
              </a:rPr>
              <a:t>8</a:t>
            </a:r>
            <a:r>
              <a:rPr sz="2400" spc="270" dirty="0">
                <a:latin typeface="맑은 고딕"/>
                <a:cs typeface="맑은 고딕"/>
              </a:rPr>
              <a:t>.</a:t>
            </a:r>
            <a:r>
              <a:rPr sz="2400" spc="-90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고소작업</a:t>
            </a:r>
            <a:r>
              <a:rPr sz="2400" dirty="0">
                <a:latin typeface="맑은 고딕"/>
                <a:cs typeface="맑은 고딕"/>
              </a:rPr>
              <a:t>시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안전난간</a:t>
            </a:r>
            <a:r>
              <a:rPr sz="2400" spc="270" dirty="0">
                <a:latin typeface="맑은 고딕"/>
                <a:cs typeface="맑은 고딕"/>
              </a:rPr>
              <a:t>,</a:t>
            </a:r>
            <a:r>
              <a:rPr sz="2400" spc="-75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추락방</a:t>
            </a:r>
            <a:r>
              <a:rPr sz="2400" dirty="0">
                <a:latin typeface="맑은 고딕"/>
                <a:cs typeface="맑은 고딕"/>
              </a:rPr>
              <a:t>지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덮</a:t>
            </a:r>
            <a:r>
              <a:rPr sz="2400" dirty="0">
                <a:latin typeface="맑은 고딕"/>
                <a:cs typeface="맑은 고딕"/>
              </a:rPr>
              <a:t>개</a:t>
            </a:r>
            <a:r>
              <a:rPr sz="2400" spc="-105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설</a:t>
            </a:r>
            <a:r>
              <a:rPr sz="2400" dirty="0">
                <a:latin typeface="맑은 고딕"/>
                <a:cs typeface="맑은 고딕"/>
              </a:rPr>
              <a:t>치</a:t>
            </a:r>
            <a:endParaRPr sz="2400">
              <a:latin typeface="맑은 고딕"/>
              <a:cs typeface="맑은 고딕"/>
            </a:endParaRPr>
          </a:p>
          <a:p>
            <a:pPr marL="113030">
              <a:lnSpc>
                <a:spcPct val="100000"/>
              </a:lnSpc>
              <a:spcBef>
                <a:spcPts val="275"/>
              </a:spcBef>
            </a:pPr>
            <a:r>
              <a:rPr sz="2400" spc="25" dirty="0">
                <a:latin typeface="맑은 고딕"/>
                <a:cs typeface="맑은 고딕"/>
              </a:rPr>
              <a:t>9</a:t>
            </a:r>
            <a:r>
              <a:rPr sz="2400" spc="270" dirty="0">
                <a:latin typeface="맑은 고딕"/>
                <a:cs typeface="맑은 고딕"/>
              </a:rPr>
              <a:t>.</a:t>
            </a:r>
            <a:r>
              <a:rPr sz="2400" spc="-90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추락방지</a:t>
            </a:r>
            <a:r>
              <a:rPr sz="2400" dirty="0">
                <a:latin typeface="맑은 고딕"/>
                <a:cs typeface="맑은 고딕"/>
              </a:rPr>
              <a:t>용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기</a:t>
            </a:r>
            <a:r>
              <a:rPr sz="2400" dirty="0">
                <a:latin typeface="맑은 고딕"/>
                <a:cs typeface="맑은 고딕"/>
              </a:rPr>
              <a:t>준</a:t>
            </a:r>
            <a:r>
              <a:rPr sz="2400" spc="-105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안전방</a:t>
            </a:r>
            <a:r>
              <a:rPr sz="2400" dirty="0">
                <a:latin typeface="맑은 고딕"/>
                <a:cs typeface="맑은 고딕"/>
              </a:rPr>
              <a:t>망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설</a:t>
            </a:r>
            <a:r>
              <a:rPr sz="2400" dirty="0">
                <a:latin typeface="맑은 고딕"/>
                <a:cs typeface="맑은 고딕"/>
              </a:rPr>
              <a:t>치</a:t>
            </a:r>
            <a:endParaRPr sz="2400">
              <a:latin typeface="맑은 고딕"/>
              <a:cs typeface="맑은 고딕"/>
            </a:endParaRPr>
          </a:p>
          <a:p>
            <a:pPr marR="2535555" algn="ctr">
              <a:lnSpc>
                <a:spcPct val="100000"/>
              </a:lnSpc>
              <a:spcBef>
                <a:spcPts val="140"/>
              </a:spcBef>
            </a:pPr>
            <a:r>
              <a:rPr sz="2400" spc="25" dirty="0">
                <a:latin typeface="맑은 고딕"/>
                <a:cs typeface="맑은 고딕"/>
              </a:rPr>
              <a:t>10</a:t>
            </a:r>
            <a:r>
              <a:rPr sz="2400" spc="270" dirty="0">
                <a:latin typeface="맑은 고딕"/>
                <a:cs typeface="맑은 고딕"/>
              </a:rPr>
              <a:t>.</a:t>
            </a:r>
            <a:r>
              <a:rPr sz="2400" spc="-90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용접</a:t>
            </a:r>
            <a:r>
              <a:rPr sz="2400" dirty="0">
                <a:latin typeface="맑은 고딕"/>
                <a:cs typeface="맑은 고딕"/>
              </a:rPr>
              <a:t>시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인화</a:t>
            </a:r>
            <a:r>
              <a:rPr sz="2400" spc="-40" dirty="0">
                <a:latin typeface="맑은 고딕"/>
                <a:cs typeface="맑은 고딕"/>
              </a:rPr>
              <a:t>성</a:t>
            </a:r>
            <a:r>
              <a:rPr sz="2400" spc="-225" dirty="0">
                <a:latin typeface="Arial"/>
                <a:cs typeface="Arial"/>
              </a:rPr>
              <a:t>·</a:t>
            </a:r>
            <a:r>
              <a:rPr sz="2400" spc="-50" dirty="0">
                <a:latin typeface="맑은 고딕"/>
                <a:cs typeface="맑은 고딕"/>
              </a:rPr>
              <a:t>폭발</a:t>
            </a:r>
            <a:r>
              <a:rPr sz="2400" dirty="0">
                <a:latin typeface="맑은 고딕"/>
                <a:cs typeface="맑은 고딕"/>
              </a:rPr>
              <a:t>성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물</a:t>
            </a:r>
            <a:r>
              <a:rPr sz="2400" dirty="0">
                <a:latin typeface="맑은 고딕"/>
                <a:cs typeface="맑은 고딕"/>
              </a:rPr>
              <a:t>질</a:t>
            </a:r>
            <a:r>
              <a:rPr sz="2400" spc="-105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격</a:t>
            </a:r>
            <a:r>
              <a:rPr sz="2400" dirty="0">
                <a:latin typeface="맑은 고딕"/>
                <a:cs typeface="맑은 고딕"/>
              </a:rPr>
              <a:t>리</a:t>
            </a:r>
            <a:endParaRPr sz="2400">
              <a:latin typeface="맑은 고딕"/>
              <a:cs typeface="맑은 고딕"/>
            </a:endParaRPr>
          </a:p>
          <a:p>
            <a:pPr marR="2609850" algn="ctr">
              <a:lnSpc>
                <a:spcPts val="2840"/>
              </a:lnSpc>
              <a:spcBef>
                <a:spcPts val="420"/>
              </a:spcBef>
            </a:pPr>
            <a:r>
              <a:rPr sz="2400" spc="25" dirty="0">
                <a:latin typeface="맑은 고딕"/>
                <a:cs typeface="맑은 고딕"/>
              </a:rPr>
              <a:t>11</a:t>
            </a:r>
            <a:r>
              <a:rPr sz="2400" spc="270" dirty="0">
                <a:latin typeface="맑은 고딕"/>
                <a:cs typeface="맑은 고딕"/>
              </a:rPr>
              <a:t>.</a:t>
            </a:r>
            <a:r>
              <a:rPr sz="2400" spc="-90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밀폐공</a:t>
            </a:r>
            <a:r>
              <a:rPr sz="2400" dirty="0">
                <a:latin typeface="맑은 고딕"/>
                <a:cs typeface="맑은 고딕"/>
              </a:rPr>
              <a:t>간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작업</a:t>
            </a:r>
            <a:r>
              <a:rPr sz="2400" dirty="0">
                <a:latin typeface="맑은 고딕"/>
                <a:cs typeface="맑은 고딕"/>
              </a:rPr>
              <a:t>전</a:t>
            </a:r>
            <a:r>
              <a:rPr sz="2400" spc="-105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산소농</a:t>
            </a:r>
            <a:r>
              <a:rPr sz="2400" dirty="0">
                <a:latin typeface="맑은 고딕"/>
                <a:cs typeface="맑은 고딕"/>
              </a:rPr>
              <a:t>도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측</a:t>
            </a:r>
            <a:r>
              <a:rPr sz="2400" dirty="0">
                <a:latin typeface="맑은 고딕"/>
                <a:cs typeface="맑은 고딕"/>
              </a:rPr>
              <a:t>정</a:t>
            </a:r>
            <a:endParaRPr sz="24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1273" y="577595"/>
            <a:ext cx="228599" cy="685799"/>
          </a:xfrm>
          <a:custGeom>
            <a:avLst/>
            <a:gdLst/>
            <a:ahLst/>
            <a:cxnLst/>
            <a:rect l="l" t="t" r="r" b="b"/>
            <a:pathLst>
              <a:path w="228599" h="685799">
                <a:moveTo>
                  <a:pt x="0" y="0"/>
                </a:moveTo>
                <a:lnTo>
                  <a:pt x="0" y="685799"/>
                </a:lnTo>
                <a:lnTo>
                  <a:pt x="228599" y="685799"/>
                </a:lnTo>
                <a:lnTo>
                  <a:pt x="228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48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1273" y="577595"/>
            <a:ext cx="228599" cy="0"/>
          </a:xfrm>
          <a:custGeom>
            <a:avLst/>
            <a:gdLst/>
            <a:ahLst/>
            <a:cxnLst/>
            <a:rect l="l" t="t" r="r" b="b"/>
            <a:pathLst>
              <a:path w="228599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B4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3669" y="577595"/>
            <a:ext cx="228599" cy="0"/>
          </a:xfrm>
          <a:custGeom>
            <a:avLst/>
            <a:gdLst/>
            <a:ahLst/>
            <a:cxnLst/>
            <a:rect l="l" t="t" r="r" b="b"/>
            <a:pathLst>
              <a:path w="228599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9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8349" y="576072"/>
            <a:ext cx="7772396" cy="685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13948" y="600963"/>
            <a:ext cx="3068955" cy="638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25"/>
              </a:lnSpc>
            </a:pPr>
            <a:r>
              <a:rPr sz="4400" spc="-85" dirty="0">
                <a:solidFill>
                  <a:srgbClr val="3232CC"/>
                </a:solidFill>
                <a:latin typeface="맑은 고딕"/>
                <a:cs typeface="맑은 고딕"/>
              </a:rPr>
              <a:t>고</a:t>
            </a:r>
            <a:r>
              <a:rPr sz="4400" spc="-100" dirty="0">
                <a:solidFill>
                  <a:srgbClr val="3232CC"/>
                </a:solidFill>
                <a:latin typeface="맑은 고딕"/>
                <a:cs typeface="맑은 고딕"/>
              </a:rPr>
              <a:t>혈</a:t>
            </a:r>
            <a:r>
              <a:rPr sz="4400" spc="-85" dirty="0">
                <a:solidFill>
                  <a:srgbClr val="3232CC"/>
                </a:solidFill>
                <a:latin typeface="맑은 고딕"/>
                <a:cs typeface="맑은 고딕"/>
              </a:rPr>
              <a:t>압</a:t>
            </a:r>
            <a:r>
              <a:rPr sz="4400" spc="-100" dirty="0">
                <a:solidFill>
                  <a:srgbClr val="3232CC"/>
                </a:solidFill>
                <a:latin typeface="맑은 고딕"/>
                <a:cs typeface="맑은 고딕"/>
              </a:rPr>
              <a:t>이</a:t>
            </a:r>
            <a:r>
              <a:rPr sz="4400" spc="-85" dirty="0">
                <a:solidFill>
                  <a:srgbClr val="3232CC"/>
                </a:solidFill>
                <a:latin typeface="맑은 고딕"/>
                <a:cs typeface="맑은 고딕"/>
              </a:rPr>
              <a:t>란</a:t>
            </a:r>
            <a:r>
              <a:rPr sz="4400" spc="340" dirty="0">
                <a:solidFill>
                  <a:srgbClr val="3232CC"/>
                </a:solidFill>
                <a:latin typeface="맑은 고딕"/>
                <a:cs typeface="맑은 고딕"/>
              </a:rPr>
              <a:t>?</a:t>
            </a:r>
            <a:endParaRPr sz="4400">
              <a:latin typeface="맑은 고딕"/>
              <a:cs typeface="맑은 고딕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0015" y="1400453"/>
            <a:ext cx="4179570" cy="273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3530" marR="126364" indent="-291465">
              <a:lnSpc>
                <a:spcPct val="80200"/>
              </a:lnSpc>
            </a:pPr>
            <a:r>
              <a:rPr sz="2000" dirty="0">
                <a:latin typeface="맑은 고딕"/>
                <a:cs typeface="맑은 고딕"/>
              </a:rPr>
              <a:t>◈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심</a:t>
            </a:r>
            <a:r>
              <a:rPr sz="2000" spc="-50" dirty="0">
                <a:latin typeface="맑은 고딕"/>
                <a:cs typeface="맑은 고딕"/>
              </a:rPr>
              <a:t>장</a:t>
            </a:r>
            <a:r>
              <a:rPr sz="2000" dirty="0">
                <a:latin typeface="맑은 고딕"/>
                <a:cs typeface="맑은 고딕"/>
              </a:rPr>
              <a:t>이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우</a:t>
            </a:r>
            <a:r>
              <a:rPr sz="2000" dirty="0">
                <a:latin typeface="맑은 고딕"/>
                <a:cs typeface="맑은 고딕"/>
              </a:rPr>
              <a:t>리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몸</a:t>
            </a:r>
            <a:r>
              <a:rPr sz="2000" dirty="0">
                <a:latin typeface="맑은 고딕"/>
                <a:cs typeface="맑은 고딕"/>
              </a:rPr>
              <a:t>의</a:t>
            </a:r>
            <a:r>
              <a:rPr sz="2000" spc="-10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구</a:t>
            </a:r>
            <a:r>
              <a:rPr sz="2000" spc="-50" dirty="0">
                <a:latin typeface="맑은 고딕"/>
                <a:cs typeface="맑은 고딕"/>
              </a:rPr>
              <a:t>석</a:t>
            </a:r>
            <a:r>
              <a:rPr sz="2000" spc="-40" dirty="0">
                <a:latin typeface="맑은 고딕"/>
                <a:cs typeface="맑은 고딕"/>
              </a:rPr>
              <a:t>구석</a:t>
            </a:r>
            <a:r>
              <a:rPr sz="2000" spc="-50" dirty="0">
                <a:latin typeface="맑은 고딕"/>
                <a:cs typeface="맑은 고딕"/>
              </a:rPr>
              <a:t>까</a:t>
            </a:r>
            <a:r>
              <a:rPr sz="2000" dirty="0">
                <a:latin typeface="맑은 고딕"/>
                <a:cs typeface="맑은 고딕"/>
              </a:rPr>
              <a:t>지 </a:t>
            </a:r>
            <a:r>
              <a:rPr sz="2000" spc="-40" dirty="0">
                <a:latin typeface="맑은 고딕"/>
                <a:cs typeface="맑은 고딕"/>
              </a:rPr>
              <a:t>산소</a:t>
            </a:r>
            <a:r>
              <a:rPr sz="2000" dirty="0">
                <a:latin typeface="맑은 고딕"/>
                <a:cs typeface="맑은 고딕"/>
              </a:rPr>
              <a:t>와</a:t>
            </a:r>
            <a:r>
              <a:rPr sz="2000" spc="-10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영</a:t>
            </a:r>
            <a:r>
              <a:rPr sz="2000" spc="-50" dirty="0">
                <a:latin typeface="맑은 고딕"/>
                <a:cs typeface="맑은 고딕"/>
              </a:rPr>
              <a:t>양</a:t>
            </a:r>
            <a:r>
              <a:rPr sz="2000" spc="-40" dirty="0">
                <a:latin typeface="맑은 고딕"/>
                <a:cs typeface="맑은 고딕"/>
              </a:rPr>
              <a:t>분</a:t>
            </a:r>
            <a:r>
              <a:rPr sz="2000" dirty="0">
                <a:latin typeface="맑은 고딕"/>
                <a:cs typeface="맑은 고딕"/>
              </a:rPr>
              <a:t>이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풍</a:t>
            </a:r>
            <a:r>
              <a:rPr sz="2000" spc="-40" dirty="0">
                <a:latin typeface="맑은 고딕"/>
                <a:cs typeface="맑은 고딕"/>
              </a:rPr>
              <a:t>부</a:t>
            </a:r>
            <a:r>
              <a:rPr sz="2000" dirty="0">
                <a:latin typeface="맑은 고딕"/>
                <a:cs typeface="맑은 고딕"/>
              </a:rPr>
              <a:t>한</a:t>
            </a:r>
            <a:r>
              <a:rPr sz="2000" spc="-10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혈액</a:t>
            </a:r>
            <a:r>
              <a:rPr sz="2000" dirty="0">
                <a:latin typeface="맑은 고딕"/>
                <a:cs typeface="맑은 고딕"/>
              </a:rPr>
              <a:t>을 </a:t>
            </a:r>
            <a:r>
              <a:rPr sz="2000" spc="-40" dirty="0">
                <a:latin typeface="맑은 고딕"/>
                <a:cs typeface="맑은 고딕"/>
              </a:rPr>
              <a:t>보내</a:t>
            </a:r>
            <a:r>
              <a:rPr sz="2000" dirty="0">
                <a:latin typeface="맑은 고딕"/>
                <a:cs typeface="맑은 고딕"/>
              </a:rPr>
              <a:t>기</a:t>
            </a:r>
            <a:r>
              <a:rPr sz="2000" spc="-10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위</a:t>
            </a:r>
            <a:r>
              <a:rPr sz="2000" spc="-50" dirty="0">
                <a:latin typeface="맑은 고딕"/>
                <a:cs typeface="맑은 고딕"/>
              </a:rPr>
              <a:t>하</a:t>
            </a:r>
            <a:r>
              <a:rPr sz="2000" spc="-40" dirty="0">
                <a:latin typeface="맑은 고딕"/>
                <a:cs typeface="맑은 고딕"/>
              </a:rPr>
              <a:t>여</a:t>
            </a:r>
            <a:r>
              <a:rPr sz="2000" dirty="0">
                <a:latin typeface="맑은 고딕"/>
                <a:cs typeface="맑은 고딕"/>
              </a:rPr>
              <a:t>는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혈</a:t>
            </a:r>
            <a:r>
              <a:rPr sz="2000" spc="-40" dirty="0">
                <a:latin typeface="맑은 고딕"/>
                <a:cs typeface="맑은 고딕"/>
              </a:rPr>
              <a:t>관</a:t>
            </a:r>
            <a:r>
              <a:rPr sz="2000" spc="-50" dirty="0">
                <a:latin typeface="맑은 고딕"/>
                <a:cs typeface="맑은 고딕"/>
              </a:rPr>
              <a:t>내</a:t>
            </a:r>
            <a:r>
              <a:rPr sz="2000" dirty="0">
                <a:latin typeface="맑은 고딕"/>
                <a:cs typeface="맑은 고딕"/>
              </a:rPr>
              <a:t>에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압</a:t>
            </a:r>
            <a:r>
              <a:rPr sz="2000" spc="-50" dirty="0">
                <a:latin typeface="맑은 고딕"/>
                <a:cs typeface="맑은 고딕"/>
              </a:rPr>
              <a:t>력</a:t>
            </a:r>
            <a:r>
              <a:rPr sz="2000" dirty="0">
                <a:latin typeface="맑은 고딕"/>
                <a:cs typeface="맑은 고딕"/>
              </a:rPr>
              <a:t>이 </a:t>
            </a:r>
            <a:r>
              <a:rPr sz="2000" spc="-40" dirty="0">
                <a:latin typeface="맑은 고딕"/>
                <a:cs typeface="맑은 고딕"/>
              </a:rPr>
              <a:t>필요</a:t>
            </a:r>
            <a:r>
              <a:rPr sz="2000" spc="-50" dirty="0">
                <a:latin typeface="맑은 고딕"/>
                <a:cs typeface="맑은 고딕"/>
              </a:rPr>
              <a:t>하</a:t>
            </a:r>
            <a:r>
              <a:rPr sz="2000" dirty="0">
                <a:latin typeface="맑은 고딕"/>
                <a:cs typeface="맑은 고딕"/>
              </a:rPr>
              <a:t>며</a:t>
            </a:r>
            <a:endParaRPr sz="2000">
              <a:latin typeface="맑은 고딕"/>
              <a:cs typeface="맑은 고딕"/>
            </a:endParaRPr>
          </a:p>
          <a:p>
            <a:pPr marL="303530" marR="6350" indent="39370">
              <a:lnSpc>
                <a:spcPct val="80200"/>
              </a:lnSpc>
              <a:spcBef>
                <a:spcPts val="475"/>
              </a:spcBef>
            </a:pPr>
            <a:r>
              <a:rPr sz="2000" spc="-40" dirty="0">
                <a:latin typeface="맑은 고딕"/>
                <a:cs typeface="맑은 고딕"/>
              </a:rPr>
              <a:t>이</a:t>
            </a:r>
            <a:r>
              <a:rPr sz="2000" spc="-50" dirty="0">
                <a:latin typeface="맑은 고딕"/>
                <a:cs typeface="맑은 고딕"/>
              </a:rPr>
              <a:t>러</a:t>
            </a:r>
            <a:r>
              <a:rPr sz="2000" dirty="0">
                <a:latin typeface="맑은 고딕"/>
                <a:cs typeface="맑은 고딕"/>
              </a:rPr>
              <a:t>한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압</a:t>
            </a:r>
            <a:r>
              <a:rPr sz="2000" spc="-40" dirty="0">
                <a:latin typeface="맑은 고딕"/>
                <a:cs typeface="맑은 고딕"/>
              </a:rPr>
              <a:t>력</a:t>
            </a:r>
            <a:r>
              <a:rPr sz="2000" dirty="0">
                <a:latin typeface="맑은 고딕"/>
                <a:cs typeface="맑은 고딕"/>
              </a:rPr>
              <a:t>을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혈</a:t>
            </a:r>
            <a:r>
              <a:rPr sz="2000" spc="-40" dirty="0">
                <a:latin typeface="맑은 고딕"/>
                <a:cs typeface="맑은 고딕"/>
              </a:rPr>
              <a:t>압</a:t>
            </a:r>
            <a:r>
              <a:rPr sz="2000" spc="-50" dirty="0">
                <a:latin typeface="맑은 고딕"/>
                <a:cs typeface="맑은 고딕"/>
              </a:rPr>
              <a:t>이</a:t>
            </a:r>
            <a:r>
              <a:rPr sz="2000" spc="-40" dirty="0">
                <a:latin typeface="맑은 고딕"/>
                <a:cs typeface="맑은 고딕"/>
              </a:rPr>
              <a:t>라</a:t>
            </a:r>
            <a:r>
              <a:rPr sz="2000" dirty="0">
                <a:latin typeface="맑은 고딕"/>
                <a:cs typeface="맑은 고딕"/>
              </a:rPr>
              <a:t>고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합</a:t>
            </a:r>
            <a:r>
              <a:rPr sz="2000" spc="-40" dirty="0">
                <a:latin typeface="맑은 고딕"/>
                <a:cs typeface="맑은 고딕"/>
              </a:rPr>
              <a:t>니다</a:t>
            </a:r>
            <a:r>
              <a:rPr sz="2000" spc="225" dirty="0">
                <a:latin typeface="맑은 고딕"/>
                <a:cs typeface="맑은 고딕"/>
              </a:rPr>
              <a:t>.</a:t>
            </a:r>
            <a:r>
              <a:rPr sz="2000" spc="36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혈압</a:t>
            </a:r>
            <a:r>
              <a:rPr sz="2000" dirty="0">
                <a:latin typeface="맑은 고딕"/>
                <a:cs typeface="맑은 고딕"/>
              </a:rPr>
              <a:t>은</a:t>
            </a:r>
            <a:r>
              <a:rPr sz="2000" spc="-10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심</a:t>
            </a:r>
            <a:r>
              <a:rPr sz="2000" spc="-50" dirty="0">
                <a:latin typeface="맑은 고딕"/>
                <a:cs typeface="맑은 고딕"/>
              </a:rPr>
              <a:t>장</a:t>
            </a:r>
            <a:r>
              <a:rPr sz="2000" dirty="0">
                <a:latin typeface="맑은 고딕"/>
                <a:cs typeface="맑은 고딕"/>
              </a:rPr>
              <a:t>이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수</a:t>
            </a:r>
            <a:r>
              <a:rPr sz="2000" spc="-50" dirty="0">
                <a:latin typeface="맑은 고딕"/>
                <a:cs typeface="맑은 고딕"/>
              </a:rPr>
              <a:t>축</a:t>
            </a:r>
            <a:r>
              <a:rPr sz="2000" spc="-40" dirty="0">
                <a:latin typeface="맑은 고딕"/>
                <a:cs typeface="맑은 고딕"/>
              </a:rPr>
              <a:t>하</a:t>
            </a:r>
            <a:r>
              <a:rPr sz="2000" dirty="0">
                <a:latin typeface="맑은 고딕"/>
                <a:cs typeface="맑은 고딕"/>
              </a:rPr>
              <a:t>여</a:t>
            </a:r>
            <a:r>
              <a:rPr sz="2000" spc="-10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피</a:t>
            </a:r>
            <a:r>
              <a:rPr sz="2000" dirty="0">
                <a:latin typeface="맑은 고딕"/>
                <a:cs typeface="맑은 고딕"/>
              </a:rPr>
              <a:t>를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dirty="0">
                <a:latin typeface="맑은 고딕"/>
                <a:cs typeface="맑은 고딕"/>
              </a:rPr>
              <a:t>뿜 </a:t>
            </a:r>
            <a:r>
              <a:rPr sz="2000" spc="-40" dirty="0">
                <a:latin typeface="맑은 고딕"/>
                <a:cs typeface="맑은 고딕"/>
              </a:rPr>
              <a:t>어낼</a:t>
            </a:r>
            <a:r>
              <a:rPr sz="2000" dirty="0">
                <a:latin typeface="맑은 고딕"/>
                <a:cs typeface="맑은 고딕"/>
              </a:rPr>
              <a:t>때</a:t>
            </a:r>
            <a:r>
              <a:rPr sz="2000" spc="-10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나</a:t>
            </a:r>
            <a:r>
              <a:rPr sz="2000" spc="-50" dirty="0">
                <a:latin typeface="맑은 고딕"/>
                <a:cs typeface="맑은 고딕"/>
              </a:rPr>
              <a:t>타</a:t>
            </a:r>
            <a:r>
              <a:rPr sz="2000" spc="-40" dirty="0">
                <a:latin typeface="맑은 고딕"/>
                <a:cs typeface="맑은 고딕"/>
              </a:rPr>
              <a:t>나</a:t>
            </a:r>
            <a:r>
              <a:rPr sz="2000" dirty="0">
                <a:latin typeface="맑은 고딕"/>
                <a:cs typeface="맑은 고딕"/>
              </a:rPr>
              <a:t>는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수</a:t>
            </a:r>
            <a:r>
              <a:rPr sz="2000" spc="-40" dirty="0">
                <a:latin typeface="맑은 고딕"/>
                <a:cs typeface="맑은 고딕"/>
              </a:rPr>
              <a:t>축</a:t>
            </a:r>
            <a:r>
              <a:rPr sz="2000" spc="-50" dirty="0">
                <a:latin typeface="맑은 고딕"/>
                <a:cs typeface="맑은 고딕"/>
              </a:rPr>
              <a:t>기</a:t>
            </a:r>
            <a:r>
              <a:rPr sz="2000" spc="120" dirty="0">
                <a:latin typeface="맑은 고딕"/>
                <a:cs typeface="맑은 고딕"/>
              </a:rPr>
              <a:t>(</a:t>
            </a:r>
            <a:r>
              <a:rPr sz="2000" spc="-40" dirty="0">
                <a:latin typeface="맑은 고딕"/>
                <a:cs typeface="맑은 고딕"/>
              </a:rPr>
              <a:t>혹</a:t>
            </a:r>
            <a:r>
              <a:rPr sz="2000" dirty="0">
                <a:latin typeface="맑은 고딕"/>
                <a:cs typeface="맑은 고딕"/>
              </a:rPr>
              <a:t>은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dirty="0">
                <a:latin typeface="맑은 고딕"/>
                <a:cs typeface="맑은 고딕"/>
              </a:rPr>
              <a:t>최 </a:t>
            </a:r>
            <a:r>
              <a:rPr sz="2000" spc="-40" dirty="0">
                <a:latin typeface="맑은 고딕"/>
                <a:cs typeface="맑은 고딕"/>
              </a:rPr>
              <a:t>고</a:t>
            </a:r>
            <a:r>
              <a:rPr sz="2000" spc="130" dirty="0">
                <a:latin typeface="맑은 고딕"/>
                <a:cs typeface="맑은 고딕"/>
              </a:rPr>
              <a:t>)</a:t>
            </a:r>
            <a:r>
              <a:rPr sz="2000" spc="-50" dirty="0">
                <a:latin typeface="맑은 고딕"/>
                <a:cs typeface="맑은 고딕"/>
              </a:rPr>
              <a:t>혈</a:t>
            </a:r>
            <a:r>
              <a:rPr sz="2000" spc="-40" dirty="0">
                <a:latin typeface="맑은 고딕"/>
                <a:cs typeface="맑은 고딕"/>
              </a:rPr>
              <a:t>압</a:t>
            </a:r>
            <a:r>
              <a:rPr sz="2000" dirty="0">
                <a:latin typeface="맑은 고딕"/>
                <a:cs typeface="맑은 고딕"/>
              </a:rPr>
              <a:t>과</a:t>
            </a:r>
            <a:r>
              <a:rPr sz="2000" spc="-105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심</a:t>
            </a:r>
            <a:r>
              <a:rPr sz="2000" spc="-40" dirty="0">
                <a:latin typeface="맑은 고딕"/>
                <a:cs typeface="맑은 고딕"/>
              </a:rPr>
              <a:t>장</a:t>
            </a:r>
            <a:r>
              <a:rPr sz="2000" dirty="0">
                <a:latin typeface="맑은 고딕"/>
                <a:cs typeface="맑은 고딕"/>
              </a:rPr>
              <a:t>이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확</a:t>
            </a:r>
            <a:r>
              <a:rPr sz="2000" spc="-40" dirty="0">
                <a:latin typeface="맑은 고딕"/>
                <a:cs typeface="맑은 고딕"/>
              </a:rPr>
              <a:t>장</a:t>
            </a:r>
            <a:r>
              <a:rPr sz="2000" spc="-50" dirty="0">
                <a:latin typeface="맑은 고딕"/>
                <a:cs typeface="맑은 고딕"/>
              </a:rPr>
              <a:t>하</a:t>
            </a:r>
            <a:r>
              <a:rPr sz="2000" dirty="0">
                <a:latin typeface="맑은 고딕"/>
                <a:cs typeface="맑은 고딕"/>
              </a:rPr>
              <a:t>여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혈</a:t>
            </a:r>
            <a:r>
              <a:rPr sz="2000" dirty="0">
                <a:latin typeface="맑은 고딕"/>
                <a:cs typeface="맑은 고딕"/>
              </a:rPr>
              <a:t>액</a:t>
            </a:r>
            <a:endParaRPr sz="2000">
              <a:latin typeface="맑은 고딕"/>
              <a:cs typeface="맑은 고딕"/>
            </a:endParaRPr>
          </a:p>
          <a:p>
            <a:pPr marL="303530" marR="187325">
              <a:lnSpc>
                <a:spcPct val="80000"/>
              </a:lnSpc>
              <a:spcBef>
                <a:spcPts val="10"/>
              </a:spcBef>
            </a:pPr>
            <a:r>
              <a:rPr sz="2000" dirty="0">
                <a:latin typeface="맑은 고딕"/>
                <a:cs typeface="맑은 고딕"/>
              </a:rPr>
              <a:t>을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받</a:t>
            </a:r>
            <a:r>
              <a:rPr sz="2000" spc="-50" dirty="0">
                <a:latin typeface="맑은 고딕"/>
                <a:cs typeface="맑은 고딕"/>
              </a:rPr>
              <a:t>아</a:t>
            </a:r>
            <a:r>
              <a:rPr sz="2000" spc="-40" dirty="0">
                <a:latin typeface="맑은 고딕"/>
                <a:cs typeface="맑은 고딕"/>
              </a:rPr>
              <a:t>들</a:t>
            </a:r>
            <a:r>
              <a:rPr sz="2000" spc="-50" dirty="0">
                <a:latin typeface="맑은 고딕"/>
                <a:cs typeface="맑은 고딕"/>
              </a:rPr>
              <a:t>일</a:t>
            </a:r>
            <a:r>
              <a:rPr sz="2000" dirty="0">
                <a:latin typeface="맑은 고딕"/>
                <a:cs typeface="맑은 고딕"/>
              </a:rPr>
              <a:t>때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나</a:t>
            </a:r>
            <a:r>
              <a:rPr sz="2000" spc="-50" dirty="0">
                <a:latin typeface="맑은 고딕"/>
                <a:cs typeface="맑은 고딕"/>
              </a:rPr>
              <a:t>타</a:t>
            </a:r>
            <a:r>
              <a:rPr sz="2000" spc="-40" dirty="0">
                <a:latin typeface="맑은 고딕"/>
                <a:cs typeface="맑은 고딕"/>
              </a:rPr>
              <a:t>나</a:t>
            </a:r>
            <a:r>
              <a:rPr sz="2000" dirty="0">
                <a:latin typeface="맑은 고딕"/>
                <a:cs typeface="맑은 고딕"/>
              </a:rPr>
              <a:t>는</a:t>
            </a:r>
            <a:r>
              <a:rPr sz="2000" spc="-10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확장</a:t>
            </a:r>
            <a:r>
              <a:rPr sz="2000" dirty="0">
                <a:latin typeface="맑은 고딕"/>
                <a:cs typeface="맑은 고딕"/>
              </a:rPr>
              <a:t>기 </a:t>
            </a:r>
            <a:r>
              <a:rPr sz="2000" spc="130" dirty="0">
                <a:latin typeface="맑은 고딕"/>
                <a:cs typeface="맑은 고딕"/>
              </a:rPr>
              <a:t>(</a:t>
            </a:r>
            <a:r>
              <a:rPr sz="2000" spc="-40" dirty="0">
                <a:latin typeface="맑은 고딕"/>
                <a:cs typeface="맑은 고딕"/>
              </a:rPr>
              <a:t>혹</a:t>
            </a:r>
            <a:r>
              <a:rPr sz="2000" dirty="0">
                <a:latin typeface="맑은 고딕"/>
                <a:cs typeface="맑은 고딕"/>
              </a:rPr>
              <a:t>은</a:t>
            </a:r>
            <a:r>
              <a:rPr sz="2000" spc="-10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최</a:t>
            </a:r>
            <a:r>
              <a:rPr sz="2000" spc="-50" dirty="0">
                <a:latin typeface="맑은 고딕"/>
                <a:cs typeface="맑은 고딕"/>
              </a:rPr>
              <a:t>저</a:t>
            </a:r>
            <a:r>
              <a:rPr sz="2000" spc="130" dirty="0">
                <a:latin typeface="맑은 고딕"/>
                <a:cs typeface="맑은 고딕"/>
              </a:rPr>
              <a:t>)</a:t>
            </a:r>
            <a:r>
              <a:rPr sz="2000" spc="-50" dirty="0">
                <a:latin typeface="맑은 고딕"/>
                <a:cs typeface="맑은 고딕"/>
              </a:rPr>
              <a:t>혈</a:t>
            </a:r>
            <a:r>
              <a:rPr sz="2000" spc="-40" dirty="0">
                <a:latin typeface="맑은 고딕"/>
                <a:cs typeface="맑은 고딕"/>
              </a:rPr>
              <a:t>압</a:t>
            </a:r>
            <a:r>
              <a:rPr sz="2000" dirty="0">
                <a:latin typeface="맑은 고딕"/>
                <a:cs typeface="맑은 고딕"/>
              </a:rPr>
              <a:t>의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두</a:t>
            </a:r>
            <a:r>
              <a:rPr sz="2000" spc="-40" dirty="0">
                <a:latin typeface="맑은 고딕"/>
                <a:cs typeface="맑은 고딕"/>
              </a:rPr>
              <a:t>종</a:t>
            </a:r>
            <a:r>
              <a:rPr sz="2000" spc="-50" dirty="0">
                <a:latin typeface="맑은 고딕"/>
                <a:cs typeface="맑은 고딕"/>
              </a:rPr>
              <a:t>류</a:t>
            </a:r>
            <a:r>
              <a:rPr sz="2000" dirty="0">
                <a:latin typeface="맑은 고딕"/>
                <a:cs typeface="맑은 고딕"/>
              </a:rPr>
              <a:t>가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있</a:t>
            </a:r>
            <a:r>
              <a:rPr sz="2000" dirty="0">
                <a:latin typeface="맑은 고딕"/>
                <a:cs typeface="맑은 고딕"/>
              </a:rPr>
              <a:t>습 </a:t>
            </a:r>
            <a:r>
              <a:rPr sz="2000" spc="-40" dirty="0">
                <a:latin typeface="맑은 고딕"/>
                <a:cs typeface="맑은 고딕"/>
              </a:rPr>
              <a:t>니다</a:t>
            </a:r>
            <a:r>
              <a:rPr sz="2000" spc="225" dirty="0">
                <a:latin typeface="맑은 고딕"/>
                <a:cs typeface="맑은 고딕"/>
              </a:rPr>
              <a:t>.</a:t>
            </a:r>
            <a:endParaRPr sz="2000">
              <a:latin typeface="맑은 고딕"/>
              <a:cs typeface="맑은 고딕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36070" y="1568196"/>
            <a:ext cx="34290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978982" y="4373308"/>
          <a:ext cx="7086596" cy="1936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7527"/>
                <a:gridCol w="1572767"/>
                <a:gridCol w="1746503"/>
                <a:gridCol w="2209799"/>
              </a:tblGrid>
              <a:tr h="260603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맑은 고딕"/>
                          <a:cs typeface="맑은 고딕"/>
                        </a:rPr>
                        <a:t>분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류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맑은 고딕"/>
                          <a:cs typeface="맑은 고딕"/>
                        </a:rPr>
                        <a:t>수축</a:t>
                      </a:r>
                      <a:r>
                        <a:rPr sz="1400" spc="-40" dirty="0">
                          <a:latin typeface="맑은 고딕"/>
                          <a:cs typeface="맑은 고딕"/>
                        </a:rPr>
                        <a:t>기</a:t>
                      </a:r>
                      <a:r>
                        <a:rPr sz="1400" spc="-15" dirty="0">
                          <a:latin typeface="맑은 고딕"/>
                          <a:cs typeface="맑은 고딕"/>
                        </a:rPr>
                        <a:t>(</a:t>
                      </a:r>
                      <a:r>
                        <a:rPr sz="1400" spc="-25" dirty="0">
                          <a:latin typeface="맑은 고딕"/>
                          <a:cs typeface="맑은 고딕"/>
                        </a:rPr>
                        <a:t>최</a:t>
                      </a:r>
                      <a:r>
                        <a:rPr sz="1400" spc="-40" dirty="0">
                          <a:latin typeface="맑은 고딕"/>
                          <a:cs typeface="맑은 고딕"/>
                        </a:rPr>
                        <a:t>고</a:t>
                      </a:r>
                      <a:r>
                        <a:rPr sz="1400" spc="-15" dirty="0">
                          <a:latin typeface="맑은 고딕"/>
                          <a:cs typeface="맑은 고딕"/>
                        </a:rPr>
                        <a:t>)</a:t>
                      </a:r>
                      <a:r>
                        <a:rPr sz="1400" spc="-40" dirty="0">
                          <a:latin typeface="맑은 고딕"/>
                          <a:cs typeface="맑은 고딕"/>
                        </a:rPr>
                        <a:t>혈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압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맑은 고딕"/>
                          <a:cs typeface="맑은 고딕"/>
                        </a:rPr>
                        <a:t>확장</a:t>
                      </a:r>
                      <a:r>
                        <a:rPr sz="1400" spc="-40" dirty="0">
                          <a:latin typeface="맑은 고딕"/>
                          <a:cs typeface="맑은 고딕"/>
                        </a:rPr>
                        <a:t>기</a:t>
                      </a:r>
                      <a:r>
                        <a:rPr sz="1400" spc="-15" dirty="0">
                          <a:latin typeface="맑은 고딕"/>
                          <a:cs typeface="맑은 고딕"/>
                        </a:rPr>
                        <a:t>(</a:t>
                      </a:r>
                      <a:r>
                        <a:rPr sz="1400" spc="-25" dirty="0">
                          <a:latin typeface="맑은 고딕"/>
                          <a:cs typeface="맑은 고딕"/>
                        </a:rPr>
                        <a:t>최</a:t>
                      </a:r>
                      <a:r>
                        <a:rPr sz="1400" spc="-40" dirty="0">
                          <a:latin typeface="맑은 고딕"/>
                          <a:cs typeface="맑은 고딕"/>
                        </a:rPr>
                        <a:t>저</a:t>
                      </a:r>
                      <a:r>
                        <a:rPr sz="1400" spc="-15" dirty="0">
                          <a:latin typeface="맑은 고딕"/>
                          <a:cs typeface="맑은 고딕"/>
                        </a:rPr>
                        <a:t>)</a:t>
                      </a:r>
                      <a:r>
                        <a:rPr sz="1400" spc="-40" dirty="0">
                          <a:latin typeface="맑은 고딕"/>
                          <a:cs typeface="맑은 고딕"/>
                        </a:rPr>
                        <a:t>혈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압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맑은 고딕"/>
                          <a:cs typeface="맑은 고딕"/>
                        </a:rPr>
                        <a:t>검사</a:t>
                      </a:r>
                      <a:r>
                        <a:rPr sz="1400" spc="-40" dirty="0">
                          <a:latin typeface="맑은 고딕"/>
                          <a:cs typeface="맑은 고딕"/>
                        </a:rPr>
                        <a:t>주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기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0603">
                <a:tc>
                  <a:txBody>
                    <a:bodyPr/>
                    <a:lstStyle/>
                    <a:p>
                      <a:pPr marL="413384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맑은 고딕"/>
                          <a:cs typeface="맑은 고딕"/>
                        </a:rPr>
                        <a:t>정상</a:t>
                      </a:r>
                      <a:r>
                        <a:rPr sz="1400" spc="-40" dirty="0">
                          <a:latin typeface="맑은 고딕"/>
                          <a:cs typeface="맑은 고딕"/>
                        </a:rPr>
                        <a:t>혈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압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맑은 고딕"/>
                          <a:cs typeface="맑은 고딕"/>
                        </a:rPr>
                        <a:t>&lt;13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0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맑은 고딕"/>
                          <a:cs typeface="맑은 고딕"/>
                        </a:rPr>
                        <a:t>&lt;8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5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0390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맑은 고딕"/>
                          <a:cs typeface="맑은 고딕"/>
                        </a:rPr>
                        <a:t>2</a:t>
                      </a:r>
                      <a:r>
                        <a:rPr sz="1400" spc="-25" dirty="0">
                          <a:latin typeface="맑은 고딕"/>
                          <a:cs typeface="맑은 고딕"/>
                        </a:rPr>
                        <a:t>년</a:t>
                      </a:r>
                      <a:r>
                        <a:rPr sz="1400" spc="-40" dirty="0">
                          <a:latin typeface="맑은 고딕"/>
                          <a:cs typeface="맑은 고딕"/>
                        </a:rPr>
                        <a:t>이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내</a:t>
                      </a:r>
                      <a:r>
                        <a:rPr sz="1400" spc="-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spc="-25" dirty="0">
                          <a:latin typeface="맑은 고딕"/>
                          <a:cs typeface="맑은 고딕"/>
                        </a:rPr>
                        <a:t>재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검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맑은 고딕"/>
                          <a:cs typeface="맑은 고딕"/>
                        </a:rPr>
                        <a:t>높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은</a:t>
                      </a:r>
                      <a:r>
                        <a:rPr sz="1400" spc="-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spc="-25" dirty="0">
                          <a:latin typeface="맑은 고딕"/>
                          <a:cs typeface="맑은 고딕"/>
                        </a:rPr>
                        <a:t>정</a:t>
                      </a:r>
                      <a:r>
                        <a:rPr sz="1400" spc="-40" dirty="0">
                          <a:latin typeface="맑은 고딕"/>
                          <a:cs typeface="맑은 고딕"/>
                        </a:rPr>
                        <a:t>상</a:t>
                      </a:r>
                      <a:r>
                        <a:rPr sz="1400" spc="-25" dirty="0">
                          <a:latin typeface="맑은 고딕"/>
                          <a:cs typeface="맑은 고딕"/>
                        </a:rPr>
                        <a:t>혈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압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2909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맑은 고딕"/>
                          <a:cs typeface="맑은 고딕"/>
                        </a:rPr>
                        <a:t>130</a:t>
                      </a:r>
                      <a:r>
                        <a:rPr sz="1400" spc="-30" dirty="0">
                          <a:latin typeface="맑은 고딕"/>
                          <a:cs typeface="맑은 고딕"/>
                        </a:rPr>
                        <a:t>-</a:t>
                      </a:r>
                      <a:r>
                        <a:rPr sz="1400" spc="-15" dirty="0">
                          <a:latin typeface="맑은 고딕"/>
                          <a:cs typeface="맑은 고딕"/>
                        </a:rPr>
                        <a:t>13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9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맑은 고딕"/>
                          <a:cs typeface="맑은 고딕"/>
                        </a:rPr>
                        <a:t>85-</a:t>
                      </a:r>
                      <a:r>
                        <a:rPr sz="1400" spc="-30" dirty="0">
                          <a:latin typeface="맑은 고딕"/>
                          <a:cs typeface="맑은 고딕"/>
                        </a:rPr>
                        <a:t>8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9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0390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맑은 고딕"/>
                          <a:cs typeface="맑은 고딕"/>
                        </a:rPr>
                        <a:t>1</a:t>
                      </a:r>
                      <a:r>
                        <a:rPr sz="1400" spc="-25" dirty="0">
                          <a:latin typeface="맑은 고딕"/>
                          <a:cs typeface="맑은 고딕"/>
                        </a:rPr>
                        <a:t>년</a:t>
                      </a:r>
                      <a:r>
                        <a:rPr sz="1400" spc="-40" dirty="0">
                          <a:latin typeface="맑은 고딕"/>
                          <a:cs typeface="맑은 고딕"/>
                        </a:rPr>
                        <a:t>이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내</a:t>
                      </a:r>
                      <a:r>
                        <a:rPr sz="1400" spc="-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spc="-25" dirty="0">
                          <a:latin typeface="맑은 고딕"/>
                          <a:cs typeface="맑은 고딕"/>
                        </a:rPr>
                        <a:t>재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검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6511">
                <a:tc>
                  <a:txBody>
                    <a:bodyPr/>
                    <a:lstStyle/>
                    <a:p>
                      <a:pPr marL="384810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맑은 고딕"/>
                          <a:cs typeface="맑은 고딕"/>
                        </a:rPr>
                        <a:t>1</a:t>
                      </a:r>
                      <a:r>
                        <a:rPr sz="1400" spc="-25" dirty="0">
                          <a:latin typeface="맑은 고딕"/>
                          <a:cs typeface="맑은 고딕"/>
                        </a:rPr>
                        <a:t>기(경증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)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2909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맑은 고딕"/>
                          <a:cs typeface="맑은 고딕"/>
                        </a:rPr>
                        <a:t>140</a:t>
                      </a:r>
                      <a:r>
                        <a:rPr sz="1400" spc="-30" dirty="0">
                          <a:latin typeface="맑은 고딕"/>
                          <a:cs typeface="맑은 고딕"/>
                        </a:rPr>
                        <a:t>-</a:t>
                      </a:r>
                      <a:r>
                        <a:rPr sz="1400" spc="-15" dirty="0">
                          <a:latin typeface="맑은 고딕"/>
                          <a:cs typeface="맑은 고딕"/>
                        </a:rPr>
                        <a:t>15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9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맑은 고딕"/>
                          <a:cs typeface="맑은 고딕"/>
                        </a:rPr>
                        <a:t>90-</a:t>
                      </a:r>
                      <a:r>
                        <a:rPr sz="1400" spc="-30" dirty="0">
                          <a:latin typeface="맑은 고딕"/>
                          <a:cs typeface="맑은 고딕"/>
                        </a:rPr>
                        <a:t>9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9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3395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맑은 고딕"/>
                          <a:cs typeface="맑은 고딕"/>
                        </a:rPr>
                        <a:t>2</a:t>
                      </a:r>
                      <a:r>
                        <a:rPr sz="1400" spc="-25" dirty="0">
                          <a:latin typeface="맑은 고딕"/>
                          <a:cs typeface="맑은 고딕"/>
                        </a:rPr>
                        <a:t>개</a:t>
                      </a:r>
                      <a:r>
                        <a:rPr sz="1400" spc="-40" dirty="0">
                          <a:latin typeface="맑은 고딕"/>
                          <a:cs typeface="맑은 고딕"/>
                        </a:rPr>
                        <a:t>월</a:t>
                      </a:r>
                      <a:r>
                        <a:rPr sz="1400" spc="-25" dirty="0">
                          <a:latin typeface="맑은 고딕"/>
                          <a:cs typeface="맑은 고딕"/>
                        </a:rPr>
                        <a:t>이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내</a:t>
                      </a:r>
                      <a:r>
                        <a:rPr sz="1400" spc="-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spc="-25" dirty="0">
                          <a:latin typeface="맑은 고딕"/>
                          <a:cs typeface="맑은 고딕"/>
                        </a:rPr>
                        <a:t>재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검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맑은 고딕"/>
                          <a:cs typeface="맑은 고딕"/>
                        </a:rPr>
                        <a:t>2</a:t>
                      </a:r>
                      <a:r>
                        <a:rPr sz="1400" spc="-25" dirty="0">
                          <a:latin typeface="맑은 고딕"/>
                          <a:cs typeface="맑은 고딕"/>
                        </a:rPr>
                        <a:t>기(중등</a:t>
                      </a:r>
                      <a:r>
                        <a:rPr sz="1400" spc="-40" dirty="0">
                          <a:latin typeface="맑은 고딕"/>
                          <a:cs typeface="맑은 고딕"/>
                        </a:rPr>
                        <a:t>증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)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2909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맑은 고딕"/>
                          <a:cs typeface="맑은 고딕"/>
                        </a:rPr>
                        <a:t>160</a:t>
                      </a:r>
                      <a:r>
                        <a:rPr sz="1400" spc="-30" dirty="0">
                          <a:latin typeface="맑은 고딕"/>
                          <a:cs typeface="맑은 고딕"/>
                        </a:rPr>
                        <a:t>-</a:t>
                      </a:r>
                      <a:r>
                        <a:rPr sz="1400" spc="-15" dirty="0">
                          <a:latin typeface="맑은 고딕"/>
                          <a:cs typeface="맑은 고딕"/>
                        </a:rPr>
                        <a:t>17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9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1809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맑은 고딕"/>
                          <a:cs typeface="맑은 고딕"/>
                        </a:rPr>
                        <a:t>100</a:t>
                      </a:r>
                      <a:r>
                        <a:rPr sz="1400" spc="-30" dirty="0">
                          <a:latin typeface="맑은 고딕"/>
                          <a:cs typeface="맑은 고딕"/>
                        </a:rPr>
                        <a:t>-</a:t>
                      </a:r>
                      <a:r>
                        <a:rPr sz="1400" spc="-15" dirty="0">
                          <a:latin typeface="맑은 고딕"/>
                          <a:cs typeface="맑은 고딕"/>
                        </a:rPr>
                        <a:t>10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9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3395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맑은 고딕"/>
                          <a:cs typeface="맑은 고딕"/>
                        </a:rPr>
                        <a:t>1</a:t>
                      </a:r>
                      <a:r>
                        <a:rPr sz="1400" spc="-25" dirty="0">
                          <a:latin typeface="맑은 고딕"/>
                          <a:cs typeface="맑은 고딕"/>
                        </a:rPr>
                        <a:t>개</a:t>
                      </a:r>
                      <a:r>
                        <a:rPr sz="1400" spc="-40" dirty="0">
                          <a:latin typeface="맑은 고딕"/>
                          <a:cs typeface="맑은 고딕"/>
                        </a:rPr>
                        <a:t>월</a:t>
                      </a:r>
                      <a:r>
                        <a:rPr sz="1400" spc="-25" dirty="0">
                          <a:latin typeface="맑은 고딕"/>
                          <a:cs typeface="맑은 고딕"/>
                        </a:rPr>
                        <a:t>이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내</a:t>
                      </a:r>
                      <a:r>
                        <a:rPr sz="1400" spc="-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spc="-25" dirty="0">
                          <a:latin typeface="맑은 고딕"/>
                          <a:cs typeface="맑은 고딕"/>
                        </a:rPr>
                        <a:t>재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검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384810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맑은 고딕"/>
                          <a:cs typeface="맑은 고딕"/>
                        </a:rPr>
                        <a:t>3</a:t>
                      </a:r>
                      <a:r>
                        <a:rPr sz="1400" spc="-25" dirty="0">
                          <a:latin typeface="맑은 고딕"/>
                          <a:cs typeface="맑은 고딕"/>
                        </a:rPr>
                        <a:t>기(중증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)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2909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맑은 고딕"/>
                          <a:cs typeface="맑은 고딕"/>
                        </a:rPr>
                        <a:t>180</a:t>
                      </a:r>
                      <a:r>
                        <a:rPr sz="1400" spc="-30" dirty="0">
                          <a:latin typeface="맑은 고딕"/>
                          <a:cs typeface="맑은 고딕"/>
                        </a:rPr>
                        <a:t>-</a:t>
                      </a:r>
                      <a:r>
                        <a:rPr sz="1400" spc="-15" dirty="0">
                          <a:latin typeface="맑은 고딕"/>
                          <a:cs typeface="맑은 고딕"/>
                        </a:rPr>
                        <a:t>20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9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1809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맑은 고딕"/>
                          <a:cs typeface="맑은 고딕"/>
                        </a:rPr>
                        <a:t>110</a:t>
                      </a:r>
                      <a:r>
                        <a:rPr sz="1400" spc="-30" dirty="0">
                          <a:latin typeface="맑은 고딕"/>
                          <a:cs typeface="맑은 고딕"/>
                        </a:rPr>
                        <a:t>-</a:t>
                      </a:r>
                      <a:r>
                        <a:rPr sz="1400" spc="-15" dirty="0">
                          <a:latin typeface="맑은 고딕"/>
                          <a:cs typeface="맑은 고딕"/>
                        </a:rPr>
                        <a:t>11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9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맑은 고딕"/>
                          <a:cs typeface="맑은 고딕"/>
                        </a:rPr>
                        <a:t>1</a:t>
                      </a:r>
                      <a:r>
                        <a:rPr sz="1400" spc="-25" dirty="0">
                          <a:latin typeface="맑은 고딕"/>
                          <a:cs typeface="맑은 고딕"/>
                        </a:rPr>
                        <a:t>주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일</a:t>
                      </a:r>
                      <a:r>
                        <a:rPr sz="1400" spc="-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spc="-40" dirty="0">
                          <a:latin typeface="맑은 고딕"/>
                          <a:cs typeface="맑은 고딕"/>
                        </a:rPr>
                        <a:t>검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사</a:t>
                      </a:r>
                      <a:r>
                        <a:rPr sz="1400" spc="-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spc="-25" dirty="0">
                          <a:latin typeface="맑은 고딕"/>
                          <a:cs typeface="맑은 고딕"/>
                        </a:rPr>
                        <a:t>실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시</a:t>
                      </a:r>
                      <a:r>
                        <a:rPr sz="1400" spc="-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및</a:t>
                      </a:r>
                      <a:r>
                        <a:rPr sz="1400" spc="-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spc="-25" dirty="0">
                          <a:latin typeface="맑은 고딕"/>
                          <a:cs typeface="맑은 고딕"/>
                        </a:rPr>
                        <a:t>치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료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0603"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맑은 고딕"/>
                          <a:cs typeface="맑은 고딕"/>
                        </a:rPr>
                        <a:t>4</a:t>
                      </a:r>
                      <a:r>
                        <a:rPr sz="1400" spc="-25" dirty="0">
                          <a:latin typeface="맑은 고딕"/>
                          <a:cs typeface="맑은 고딕"/>
                        </a:rPr>
                        <a:t>기(고중</a:t>
                      </a:r>
                      <a:r>
                        <a:rPr sz="1400" spc="-40" dirty="0">
                          <a:latin typeface="맑은 고딕"/>
                          <a:cs typeface="맑은 고딕"/>
                        </a:rPr>
                        <a:t>증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)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맑은 고딕"/>
                          <a:cs typeface="맑은 고딕"/>
                        </a:rPr>
                        <a:t>&gt;21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0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맑은 고딕"/>
                          <a:cs typeface="맑은 고딕"/>
                        </a:rPr>
                        <a:t>&gt;12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0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맑은 고딕"/>
                          <a:cs typeface="맑은 고딕"/>
                        </a:rPr>
                        <a:t>즉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시</a:t>
                      </a:r>
                      <a:r>
                        <a:rPr sz="1400" spc="-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spc="-25" dirty="0">
                          <a:latin typeface="맑은 고딕"/>
                          <a:cs typeface="맑은 고딕"/>
                        </a:rPr>
                        <a:t>검</a:t>
                      </a:r>
                      <a:r>
                        <a:rPr sz="1400" spc="-40" dirty="0">
                          <a:latin typeface="맑은 고딕"/>
                          <a:cs typeface="맑은 고딕"/>
                        </a:rPr>
                        <a:t>사</a:t>
                      </a:r>
                      <a:r>
                        <a:rPr sz="1400" spc="-25" dirty="0">
                          <a:latin typeface="맑은 고딕"/>
                          <a:cs typeface="맑은 고딕"/>
                        </a:rPr>
                        <a:t>실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시</a:t>
                      </a:r>
                      <a:r>
                        <a:rPr sz="1400" spc="-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및</a:t>
                      </a:r>
                      <a:r>
                        <a:rPr sz="1400" spc="-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400" spc="-25" dirty="0">
                          <a:latin typeface="맑은 고딕"/>
                          <a:cs typeface="맑은 고딕"/>
                        </a:rPr>
                        <a:t>치</a:t>
                      </a:r>
                      <a:r>
                        <a:rPr sz="1400" dirty="0">
                          <a:latin typeface="맑은 고딕"/>
                          <a:cs typeface="맑은 고딕"/>
                        </a:rPr>
                        <a:t>료</a:t>
                      </a:r>
                      <a:endParaRPr sz="14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1273" y="653795"/>
            <a:ext cx="228599" cy="1142999"/>
          </a:xfrm>
          <a:custGeom>
            <a:avLst/>
            <a:gdLst/>
            <a:ahLst/>
            <a:cxnLst/>
            <a:rect l="l" t="t" r="r" b="b"/>
            <a:pathLst>
              <a:path w="228599" h="1142999">
                <a:moveTo>
                  <a:pt x="0" y="0"/>
                </a:moveTo>
                <a:lnTo>
                  <a:pt x="0" y="1142999"/>
                </a:lnTo>
                <a:lnTo>
                  <a:pt x="228599" y="1142999"/>
                </a:lnTo>
                <a:lnTo>
                  <a:pt x="228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48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1273" y="653795"/>
            <a:ext cx="228599" cy="0"/>
          </a:xfrm>
          <a:custGeom>
            <a:avLst/>
            <a:gdLst/>
            <a:ahLst/>
            <a:cxnLst/>
            <a:rect l="l" t="t" r="r" b="b"/>
            <a:pathLst>
              <a:path w="228599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B4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3669" y="653795"/>
            <a:ext cx="228599" cy="0"/>
          </a:xfrm>
          <a:custGeom>
            <a:avLst/>
            <a:gdLst/>
            <a:ahLst/>
            <a:cxnLst/>
            <a:rect l="l" t="t" r="r" b="b"/>
            <a:pathLst>
              <a:path w="228599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9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8349" y="652272"/>
            <a:ext cx="7772396" cy="1142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91700" y="905763"/>
            <a:ext cx="5516880" cy="65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125"/>
              </a:lnSpc>
            </a:pPr>
            <a:r>
              <a:rPr sz="4400" spc="-85" dirty="0">
                <a:solidFill>
                  <a:srgbClr val="3232CC"/>
                </a:solidFill>
                <a:latin typeface="맑은 고딕"/>
                <a:cs typeface="맑은 고딕"/>
              </a:rPr>
              <a:t>고</a:t>
            </a:r>
            <a:r>
              <a:rPr sz="4400" spc="-100" dirty="0">
                <a:solidFill>
                  <a:srgbClr val="3232CC"/>
                </a:solidFill>
                <a:latin typeface="맑은 고딕"/>
                <a:cs typeface="맑은 고딕"/>
              </a:rPr>
              <a:t>혈</a:t>
            </a:r>
            <a:r>
              <a:rPr sz="4400" spc="-85" dirty="0">
                <a:solidFill>
                  <a:srgbClr val="3232CC"/>
                </a:solidFill>
                <a:latin typeface="맑은 고딕"/>
                <a:cs typeface="맑은 고딕"/>
              </a:rPr>
              <a:t>압</a:t>
            </a:r>
            <a:r>
              <a:rPr sz="4400" dirty="0">
                <a:solidFill>
                  <a:srgbClr val="3232CC"/>
                </a:solidFill>
                <a:latin typeface="맑은 고딕"/>
                <a:cs typeface="맑은 고딕"/>
              </a:rPr>
              <a:t>의</a:t>
            </a:r>
            <a:r>
              <a:rPr sz="4400" spc="-204" dirty="0">
                <a:solidFill>
                  <a:srgbClr val="3232CC"/>
                </a:solidFill>
                <a:latin typeface="맑은 고딕"/>
                <a:cs typeface="맑은 고딕"/>
              </a:rPr>
              <a:t> </a:t>
            </a:r>
            <a:r>
              <a:rPr sz="4400" spc="-85" dirty="0">
                <a:solidFill>
                  <a:srgbClr val="3232CC"/>
                </a:solidFill>
                <a:latin typeface="맑은 고딕"/>
                <a:cs typeface="맑은 고딕"/>
              </a:rPr>
              <a:t>증</a:t>
            </a:r>
            <a:r>
              <a:rPr sz="4400" dirty="0">
                <a:solidFill>
                  <a:srgbClr val="3232CC"/>
                </a:solidFill>
                <a:latin typeface="맑은 고딕"/>
                <a:cs typeface="맑은 고딕"/>
              </a:rPr>
              <a:t>상</a:t>
            </a:r>
            <a:r>
              <a:rPr sz="4400" spc="-204" dirty="0">
                <a:solidFill>
                  <a:srgbClr val="3232CC"/>
                </a:solidFill>
                <a:latin typeface="맑은 고딕"/>
                <a:cs typeface="맑은 고딕"/>
              </a:rPr>
              <a:t> </a:t>
            </a:r>
            <a:r>
              <a:rPr sz="4400" dirty="0">
                <a:solidFill>
                  <a:srgbClr val="3232CC"/>
                </a:solidFill>
                <a:latin typeface="맑은 고딕"/>
                <a:cs typeface="맑은 고딕"/>
              </a:rPr>
              <a:t>및</a:t>
            </a:r>
            <a:r>
              <a:rPr sz="4400" spc="-195" dirty="0">
                <a:solidFill>
                  <a:srgbClr val="3232CC"/>
                </a:solidFill>
                <a:latin typeface="맑은 고딕"/>
                <a:cs typeface="맑은 고딕"/>
              </a:rPr>
              <a:t> </a:t>
            </a:r>
            <a:r>
              <a:rPr sz="4400" spc="-100" dirty="0">
                <a:solidFill>
                  <a:srgbClr val="3232CC"/>
                </a:solidFill>
                <a:latin typeface="맑은 고딕"/>
                <a:cs typeface="맑은 고딕"/>
              </a:rPr>
              <a:t>대</a:t>
            </a:r>
            <a:r>
              <a:rPr sz="4400" dirty="0">
                <a:solidFill>
                  <a:srgbClr val="3232CC"/>
                </a:solidFill>
                <a:latin typeface="맑은 고딕"/>
                <a:cs typeface="맑은 고딕"/>
              </a:rPr>
              <a:t>책</a:t>
            </a:r>
            <a:endParaRPr sz="4400">
              <a:latin typeface="맑은 고딕"/>
              <a:cs typeface="맑은 고딕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12270" y="3320796"/>
            <a:ext cx="3962400" cy="335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86217" y="1868931"/>
            <a:ext cx="8077200" cy="4439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6350" indent="-330835" algn="just">
              <a:lnSpc>
                <a:spcPct val="110000"/>
              </a:lnSpc>
            </a:pPr>
            <a:r>
              <a:rPr sz="2000" dirty="0">
                <a:latin typeface="맑은 고딕"/>
                <a:cs typeface="맑은 고딕"/>
              </a:rPr>
              <a:t>◈</a:t>
            </a:r>
            <a:r>
              <a:rPr sz="2000" spc="220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고</a:t>
            </a:r>
            <a:r>
              <a:rPr sz="2000" spc="-50" dirty="0">
                <a:latin typeface="맑은 고딕"/>
                <a:cs typeface="맑은 고딕"/>
              </a:rPr>
              <a:t>혈</a:t>
            </a:r>
            <a:r>
              <a:rPr sz="2000" spc="-40" dirty="0">
                <a:latin typeface="맑은 고딕"/>
                <a:cs typeface="맑은 고딕"/>
              </a:rPr>
              <a:t>압</a:t>
            </a:r>
            <a:r>
              <a:rPr sz="2000" dirty="0">
                <a:latin typeface="맑은 고딕"/>
                <a:cs typeface="맑은 고딕"/>
              </a:rPr>
              <a:t>은</a:t>
            </a:r>
            <a:r>
              <a:rPr sz="2000" spc="204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뚜렷</a:t>
            </a:r>
            <a:r>
              <a:rPr sz="2000" dirty="0">
                <a:latin typeface="맑은 고딕"/>
                <a:cs typeface="맑은 고딕"/>
              </a:rPr>
              <a:t>한</a:t>
            </a:r>
            <a:r>
              <a:rPr sz="2000" spc="204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증</a:t>
            </a:r>
            <a:r>
              <a:rPr sz="2000" spc="-50" dirty="0">
                <a:latin typeface="맑은 고딕"/>
                <a:cs typeface="맑은 고딕"/>
              </a:rPr>
              <a:t>상</a:t>
            </a:r>
            <a:r>
              <a:rPr sz="2000" dirty="0">
                <a:latin typeface="맑은 고딕"/>
                <a:cs typeface="맑은 고딕"/>
              </a:rPr>
              <a:t>이</a:t>
            </a:r>
            <a:r>
              <a:rPr sz="2000" spc="220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없</a:t>
            </a:r>
            <a:r>
              <a:rPr sz="2000" dirty="0">
                <a:latin typeface="맑은 고딕"/>
                <a:cs typeface="맑은 고딕"/>
              </a:rPr>
              <a:t>어</a:t>
            </a:r>
            <a:r>
              <a:rPr sz="2000" spc="220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무언</a:t>
            </a:r>
            <a:r>
              <a:rPr sz="2000" dirty="0">
                <a:latin typeface="맑은 고딕"/>
                <a:cs typeface="맑은 고딕"/>
              </a:rPr>
              <a:t>의</a:t>
            </a:r>
            <a:r>
              <a:rPr sz="2000" spc="229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살</a:t>
            </a:r>
            <a:r>
              <a:rPr sz="2000" spc="-50" dirty="0">
                <a:latin typeface="맑은 고딕"/>
                <a:cs typeface="맑은 고딕"/>
              </a:rPr>
              <a:t>인</a:t>
            </a:r>
            <a:r>
              <a:rPr sz="2000" spc="-40" dirty="0">
                <a:latin typeface="맑은 고딕"/>
                <a:cs typeface="맑은 고딕"/>
              </a:rPr>
              <a:t>자</a:t>
            </a:r>
            <a:r>
              <a:rPr sz="2000" spc="-50" dirty="0">
                <a:latin typeface="맑은 고딕"/>
                <a:cs typeface="맑은 고딕"/>
              </a:rPr>
              <a:t>라</a:t>
            </a:r>
            <a:r>
              <a:rPr sz="2000" spc="-40" dirty="0">
                <a:latin typeface="맑은 고딕"/>
                <a:cs typeface="맑은 고딕"/>
              </a:rPr>
              <a:t>고</a:t>
            </a:r>
            <a:r>
              <a:rPr sz="2000" dirty="0">
                <a:latin typeface="맑은 고딕"/>
                <a:cs typeface="맑은 고딕"/>
              </a:rPr>
              <a:t>도</a:t>
            </a:r>
            <a:r>
              <a:rPr sz="2000" spc="229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하</a:t>
            </a:r>
            <a:r>
              <a:rPr sz="2000" spc="-40" dirty="0">
                <a:latin typeface="맑은 고딕"/>
                <a:cs typeface="맑은 고딕"/>
              </a:rPr>
              <a:t>며</a:t>
            </a:r>
            <a:r>
              <a:rPr sz="2000" spc="225" dirty="0">
                <a:latin typeface="맑은 고딕"/>
                <a:cs typeface="맑은 고딕"/>
              </a:rPr>
              <a:t>,</a:t>
            </a:r>
            <a:r>
              <a:rPr sz="2000" spc="254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합병</a:t>
            </a:r>
            <a:r>
              <a:rPr sz="2000" spc="-50" dirty="0">
                <a:latin typeface="맑은 고딕"/>
                <a:cs typeface="맑은 고딕"/>
              </a:rPr>
              <a:t>증</a:t>
            </a:r>
            <a:r>
              <a:rPr sz="2000" dirty="0">
                <a:latin typeface="맑은 고딕"/>
                <a:cs typeface="맑은 고딕"/>
              </a:rPr>
              <a:t>이 발생</a:t>
            </a:r>
            <a:r>
              <a:rPr sz="2000" spc="-15" dirty="0">
                <a:latin typeface="맑은 고딕"/>
                <a:cs typeface="맑은 고딕"/>
              </a:rPr>
              <a:t>하여</a:t>
            </a:r>
            <a:r>
              <a:rPr sz="2000" dirty="0">
                <a:latin typeface="맑은 고딕"/>
                <a:cs typeface="맑은 고딕"/>
              </a:rPr>
              <a:t>야</a:t>
            </a:r>
            <a:r>
              <a:rPr sz="2000" spc="340" dirty="0">
                <a:latin typeface="맑은 고딕"/>
                <a:cs typeface="맑은 고딕"/>
              </a:rPr>
              <a:t> </a:t>
            </a:r>
            <a:r>
              <a:rPr sz="2000" spc="-15" dirty="0">
                <a:latin typeface="맑은 고딕"/>
                <a:cs typeface="맑은 고딕"/>
              </a:rPr>
              <a:t>증</a:t>
            </a:r>
            <a:r>
              <a:rPr sz="2000" dirty="0">
                <a:latin typeface="맑은 고딕"/>
                <a:cs typeface="맑은 고딕"/>
              </a:rPr>
              <a:t>상이</a:t>
            </a:r>
            <a:r>
              <a:rPr sz="2000" spc="325" dirty="0">
                <a:latin typeface="맑은 고딕"/>
                <a:cs typeface="맑은 고딕"/>
              </a:rPr>
              <a:t> </a:t>
            </a:r>
            <a:r>
              <a:rPr sz="2000" spc="-15" dirty="0">
                <a:latin typeface="맑은 고딕"/>
                <a:cs typeface="맑은 고딕"/>
              </a:rPr>
              <a:t>나</a:t>
            </a:r>
            <a:r>
              <a:rPr sz="2000" dirty="0">
                <a:latin typeface="맑은 고딕"/>
                <a:cs typeface="맑은 고딕"/>
              </a:rPr>
              <a:t>타나는</a:t>
            </a:r>
            <a:r>
              <a:rPr sz="2000" spc="325" dirty="0">
                <a:latin typeface="맑은 고딕"/>
                <a:cs typeface="맑은 고딕"/>
              </a:rPr>
              <a:t> </a:t>
            </a:r>
            <a:r>
              <a:rPr sz="2000" dirty="0">
                <a:latin typeface="맑은 고딕"/>
                <a:cs typeface="맑은 고딕"/>
              </a:rPr>
              <a:t>경</a:t>
            </a:r>
            <a:r>
              <a:rPr sz="2000" spc="-15" dirty="0">
                <a:latin typeface="맑은 고딕"/>
                <a:cs typeface="맑은 고딕"/>
              </a:rPr>
              <a:t>우</a:t>
            </a:r>
            <a:r>
              <a:rPr sz="2000" dirty="0">
                <a:latin typeface="맑은 고딕"/>
                <a:cs typeface="맑은 고딕"/>
              </a:rPr>
              <a:t>가</a:t>
            </a:r>
            <a:r>
              <a:rPr sz="2000" spc="340" dirty="0">
                <a:latin typeface="맑은 고딕"/>
                <a:cs typeface="맑은 고딕"/>
              </a:rPr>
              <a:t> </a:t>
            </a:r>
            <a:r>
              <a:rPr sz="2000" spc="-15" dirty="0">
                <a:latin typeface="맑은 고딕"/>
                <a:cs typeface="맑은 고딕"/>
              </a:rPr>
              <a:t>많</a:t>
            </a:r>
            <a:r>
              <a:rPr sz="2000" dirty="0">
                <a:latin typeface="맑은 고딕"/>
                <a:cs typeface="맑은 고딕"/>
              </a:rPr>
              <a:t>습니</a:t>
            </a:r>
            <a:r>
              <a:rPr sz="2000" spc="-15" dirty="0">
                <a:latin typeface="맑은 고딕"/>
                <a:cs typeface="맑은 고딕"/>
              </a:rPr>
              <a:t>다</a:t>
            </a:r>
            <a:r>
              <a:rPr sz="2000" spc="225" dirty="0">
                <a:latin typeface="맑은 고딕"/>
                <a:cs typeface="맑은 고딕"/>
              </a:rPr>
              <a:t>.</a:t>
            </a:r>
            <a:r>
              <a:rPr sz="2000" spc="330" dirty="0">
                <a:latin typeface="맑은 고딕"/>
                <a:cs typeface="맑은 고딕"/>
              </a:rPr>
              <a:t> </a:t>
            </a:r>
            <a:r>
              <a:rPr sz="2000" spc="-15" dirty="0">
                <a:latin typeface="맑은 고딕"/>
                <a:cs typeface="맑은 고딕"/>
              </a:rPr>
              <a:t>일</a:t>
            </a:r>
            <a:r>
              <a:rPr sz="2000" spc="-25" dirty="0">
                <a:latin typeface="맑은 고딕"/>
                <a:cs typeface="맑은 고딕"/>
              </a:rPr>
              <a:t>반</a:t>
            </a:r>
            <a:r>
              <a:rPr sz="2000" spc="-15" dirty="0">
                <a:latin typeface="맑은 고딕"/>
                <a:cs typeface="맑은 고딕"/>
              </a:rPr>
              <a:t>인들</a:t>
            </a:r>
            <a:r>
              <a:rPr sz="2000" spc="-25" dirty="0">
                <a:latin typeface="맑은 고딕"/>
                <a:cs typeface="맑은 고딕"/>
              </a:rPr>
              <a:t>에</a:t>
            </a:r>
            <a:r>
              <a:rPr sz="2000" dirty="0">
                <a:latin typeface="맑은 고딕"/>
                <a:cs typeface="맑은 고딕"/>
              </a:rPr>
              <a:t>게</a:t>
            </a:r>
            <a:r>
              <a:rPr sz="2000" spc="315" dirty="0">
                <a:latin typeface="맑은 고딕"/>
                <a:cs typeface="맑은 고딕"/>
              </a:rPr>
              <a:t> </a:t>
            </a:r>
            <a:r>
              <a:rPr sz="2000" spc="-25" dirty="0">
                <a:latin typeface="맑은 고딕"/>
                <a:cs typeface="맑은 고딕"/>
              </a:rPr>
              <a:t>고</a:t>
            </a:r>
            <a:r>
              <a:rPr sz="2000" dirty="0">
                <a:latin typeface="맑은 고딕"/>
                <a:cs typeface="맑은 고딕"/>
              </a:rPr>
              <a:t>혈 </a:t>
            </a:r>
            <a:r>
              <a:rPr sz="2000" spc="-40" dirty="0">
                <a:latin typeface="맑은 고딕"/>
                <a:cs typeface="맑은 고딕"/>
              </a:rPr>
              <a:t>압</a:t>
            </a:r>
            <a:r>
              <a:rPr sz="2000" dirty="0">
                <a:latin typeface="맑은 고딕"/>
                <a:cs typeface="맑은 고딕"/>
              </a:rPr>
              <a:t>의</a:t>
            </a:r>
            <a:r>
              <a:rPr sz="2000" spc="160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증</a:t>
            </a:r>
            <a:r>
              <a:rPr sz="2000" spc="-50" dirty="0">
                <a:latin typeface="맑은 고딕"/>
                <a:cs typeface="맑은 고딕"/>
              </a:rPr>
              <a:t>상</a:t>
            </a:r>
            <a:r>
              <a:rPr sz="2000" spc="-40" dirty="0">
                <a:latin typeface="맑은 고딕"/>
                <a:cs typeface="맑은 고딕"/>
              </a:rPr>
              <a:t>으</a:t>
            </a:r>
            <a:r>
              <a:rPr sz="2000" dirty="0">
                <a:latin typeface="맑은 고딕"/>
                <a:cs typeface="맑은 고딕"/>
              </a:rPr>
              <a:t>로</a:t>
            </a:r>
            <a:r>
              <a:rPr sz="2000" spc="170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알</a:t>
            </a:r>
            <a:r>
              <a:rPr sz="2000" spc="-40" dirty="0">
                <a:latin typeface="맑은 고딕"/>
                <a:cs typeface="맑은 고딕"/>
              </a:rPr>
              <a:t>려</a:t>
            </a:r>
            <a:r>
              <a:rPr sz="2000" dirty="0">
                <a:latin typeface="맑은 고딕"/>
                <a:cs typeface="맑은 고딕"/>
              </a:rPr>
              <a:t>진</a:t>
            </a:r>
            <a:r>
              <a:rPr sz="2000" spc="160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두통</a:t>
            </a:r>
            <a:r>
              <a:rPr sz="2000" spc="225" dirty="0">
                <a:latin typeface="맑은 고딕"/>
                <a:cs typeface="맑은 고딕"/>
              </a:rPr>
              <a:t>,</a:t>
            </a:r>
            <a:r>
              <a:rPr sz="2000" spc="210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어</a:t>
            </a:r>
            <a:r>
              <a:rPr sz="2000" spc="-40" dirty="0">
                <a:latin typeface="맑은 고딕"/>
                <a:cs typeface="맑은 고딕"/>
              </a:rPr>
              <a:t>지</a:t>
            </a:r>
            <a:r>
              <a:rPr sz="2000" spc="-50" dirty="0">
                <a:latin typeface="맑은 고딕"/>
                <a:cs typeface="맑은 고딕"/>
              </a:rPr>
              <a:t>러</a:t>
            </a:r>
            <a:r>
              <a:rPr sz="2000" spc="-40" dirty="0">
                <a:latin typeface="맑은 고딕"/>
                <a:cs typeface="맑은 고딕"/>
              </a:rPr>
              <a:t>움증</a:t>
            </a:r>
            <a:r>
              <a:rPr sz="2000" spc="225" dirty="0">
                <a:latin typeface="맑은 고딕"/>
                <a:cs typeface="맑은 고딕"/>
              </a:rPr>
              <a:t>,</a:t>
            </a:r>
            <a:r>
              <a:rPr sz="2000" spc="210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코</a:t>
            </a:r>
            <a:r>
              <a:rPr sz="2000" dirty="0">
                <a:latin typeface="맑은 고딕"/>
                <a:cs typeface="맑은 고딕"/>
              </a:rPr>
              <a:t>피</a:t>
            </a:r>
            <a:r>
              <a:rPr sz="2000" spc="180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등</a:t>
            </a:r>
            <a:r>
              <a:rPr sz="2000" dirty="0">
                <a:latin typeface="맑은 고딕"/>
                <a:cs typeface="맑은 고딕"/>
              </a:rPr>
              <a:t>이</a:t>
            </a:r>
            <a:r>
              <a:rPr sz="2000" spc="180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고</a:t>
            </a:r>
            <a:r>
              <a:rPr sz="2000" spc="-40" dirty="0">
                <a:latin typeface="맑은 고딕"/>
                <a:cs typeface="맑은 고딕"/>
              </a:rPr>
              <a:t>혈</a:t>
            </a:r>
            <a:r>
              <a:rPr sz="2000" spc="-50" dirty="0">
                <a:latin typeface="맑은 고딕"/>
                <a:cs typeface="맑은 고딕"/>
              </a:rPr>
              <a:t>압</a:t>
            </a:r>
            <a:r>
              <a:rPr sz="2000" spc="-40" dirty="0">
                <a:latin typeface="맑은 고딕"/>
                <a:cs typeface="맑은 고딕"/>
              </a:rPr>
              <a:t>환자</a:t>
            </a:r>
            <a:r>
              <a:rPr sz="2000" spc="-60" dirty="0">
                <a:latin typeface="맑은 고딕"/>
                <a:cs typeface="맑은 고딕"/>
              </a:rPr>
              <a:t>에</a:t>
            </a:r>
            <a:r>
              <a:rPr sz="2000" dirty="0">
                <a:latin typeface="맑은 고딕"/>
                <a:cs typeface="맑은 고딕"/>
              </a:rPr>
              <a:t>서 </a:t>
            </a:r>
            <a:r>
              <a:rPr sz="2000" spc="-40" dirty="0">
                <a:latin typeface="맑은 고딕"/>
                <a:cs typeface="맑은 고딕"/>
              </a:rPr>
              <a:t>나</a:t>
            </a:r>
            <a:r>
              <a:rPr sz="2000" spc="-50" dirty="0">
                <a:latin typeface="맑은 고딕"/>
                <a:cs typeface="맑은 고딕"/>
              </a:rPr>
              <a:t>타</a:t>
            </a:r>
            <a:r>
              <a:rPr sz="2000" dirty="0">
                <a:latin typeface="맑은 고딕"/>
                <a:cs typeface="맑은 고딕"/>
              </a:rPr>
              <a:t>날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dirty="0">
                <a:latin typeface="맑은 고딕"/>
                <a:cs typeface="맑은 고딕"/>
              </a:rPr>
              <a:t>수</a:t>
            </a:r>
            <a:r>
              <a:rPr sz="2000" spc="-10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있으</a:t>
            </a:r>
            <a:r>
              <a:rPr sz="2000" dirty="0">
                <a:latin typeface="맑은 고딕"/>
                <a:cs typeface="맑은 고딕"/>
              </a:rPr>
              <a:t>나</a:t>
            </a:r>
            <a:r>
              <a:rPr sz="2000" spc="-10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고</a:t>
            </a:r>
            <a:r>
              <a:rPr sz="2000" spc="-50" dirty="0">
                <a:latin typeface="맑은 고딕"/>
                <a:cs typeface="맑은 고딕"/>
              </a:rPr>
              <a:t>혈</a:t>
            </a:r>
            <a:r>
              <a:rPr sz="2000" spc="-40" dirty="0">
                <a:latin typeface="맑은 고딕"/>
                <a:cs typeface="맑은 고딕"/>
              </a:rPr>
              <a:t>압</a:t>
            </a:r>
            <a:r>
              <a:rPr sz="2000" dirty="0">
                <a:latin typeface="맑은 고딕"/>
                <a:cs typeface="맑은 고딕"/>
              </a:rPr>
              <a:t>과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관</a:t>
            </a:r>
            <a:r>
              <a:rPr sz="2000" spc="-40" dirty="0">
                <a:latin typeface="맑은 고딕"/>
                <a:cs typeface="맑은 고딕"/>
              </a:rPr>
              <a:t>계</a:t>
            </a:r>
            <a:r>
              <a:rPr sz="2000" spc="-50" dirty="0">
                <a:latin typeface="맑은 고딕"/>
                <a:cs typeface="맑은 고딕"/>
              </a:rPr>
              <a:t>없</a:t>
            </a:r>
            <a:r>
              <a:rPr sz="2000" dirty="0">
                <a:latin typeface="맑은 고딕"/>
                <a:cs typeface="맑은 고딕"/>
              </a:rPr>
              <a:t>이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나</a:t>
            </a:r>
            <a:r>
              <a:rPr sz="2000" spc="-50" dirty="0">
                <a:latin typeface="맑은 고딕"/>
                <a:cs typeface="맑은 고딕"/>
              </a:rPr>
              <a:t>타</a:t>
            </a:r>
            <a:r>
              <a:rPr sz="2000" spc="-40" dirty="0">
                <a:latin typeface="맑은 고딕"/>
                <a:cs typeface="맑은 고딕"/>
              </a:rPr>
              <a:t>나</a:t>
            </a:r>
            <a:r>
              <a:rPr sz="2000" spc="-50" dirty="0">
                <a:latin typeface="맑은 고딕"/>
                <a:cs typeface="맑은 고딕"/>
              </a:rPr>
              <a:t>기</a:t>
            </a:r>
            <a:r>
              <a:rPr sz="2000" dirty="0">
                <a:latin typeface="맑은 고딕"/>
                <a:cs typeface="맑은 고딕"/>
              </a:rPr>
              <a:t>도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합</a:t>
            </a:r>
            <a:r>
              <a:rPr sz="2000" spc="-50" dirty="0">
                <a:latin typeface="맑은 고딕"/>
                <a:cs typeface="맑은 고딕"/>
              </a:rPr>
              <a:t>니</a:t>
            </a:r>
            <a:r>
              <a:rPr sz="2000" spc="-40" dirty="0">
                <a:latin typeface="맑은 고딕"/>
                <a:cs typeface="맑은 고딕"/>
              </a:rPr>
              <a:t>다</a:t>
            </a:r>
            <a:r>
              <a:rPr sz="2000" spc="225" dirty="0">
                <a:latin typeface="맑은 고딕"/>
                <a:cs typeface="맑은 고딕"/>
              </a:rPr>
              <a:t>.</a:t>
            </a:r>
            <a:endParaRPr sz="2000">
              <a:latin typeface="맑은 고딕"/>
              <a:cs typeface="맑은 고딕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15"/>
              </a:spcBef>
            </a:pPr>
            <a:endParaRPr sz="1300"/>
          </a:p>
          <a:p>
            <a:pPr marL="4737100">
              <a:lnSpc>
                <a:spcPct val="100000"/>
              </a:lnSpc>
            </a:pPr>
            <a:r>
              <a:rPr sz="2400" spc="110" dirty="0">
                <a:solidFill>
                  <a:srgbClr val="A50020"/>
                </a:solidFill>
                <a:latin typeface="맑은 고딕"/>
                <a:cs typeface="맑은 고딕"/>
              </a:rPr>
              <a:t>⊙</a:t>
            </a:r>
            <a:r>
              <a:rPr sz="2400" spc="-114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저염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식</a:t>
            </a:r>
            <a:r>
              <a:rPr sz="2400" spc="-10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섭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취</a:t>
            </a:r>
            <a:endParaRPr sz="2400">
              <a:latin typeface="맑은 고딕"/>
              <a:cs typeface="맑은 고딕"/>
            </a:endParaRPr>
          </a:p>
          <a:p>
            <a:pPr>
              <a:lnSpc>
                <a:spcPts val="550"/>
              </a:lnSpc>
              <a:spcBef>
                <a:spcPts val="14"/>
              </a:spcBef>
            </a:pPr>
            <a:endParaRPr sz="550"/>
          </a:p>
          <a:p>
            <a:pPr marL="4737100">
              <a:lnSpc>
                <a:spcPct val="100000"/>
              </a:lnSpc>
            </a:pPr>
            <a:r>
              <a:rPr sz="2400" spc="110" dirty="0">
                <a:solidFill>
                  <a:srgbClr val="A50020"/>
                </a:solidFill>
                <a:latin typeface="맑은 고딕"/>
                <a:cs typeface="맑은 고딕"/>
              </a:rPr>
              <a:t>⊙</a:t>
            </a:r>
            <a:r>
              <a:rPr sz="2400" spc="-114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스트레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스</a:t>
            </a:r>
            <a:r>
              <a:rPr sz="2400" spc="-114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제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거</a:t>
            </a:r>
            <a:endParaRPr sz="2400">
              <a:latin typeface="맑은 고딕"/>
              <a:cs typeface="맑은 고딕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4737100">
              <a:lnSpc>
                <a:spcPct val="100000"/>
              </a:lnSpc>
            </a:pPr>
            <a:r>
              <a:rPr sz="2400" spc="110" dirty="0">
                <a:solidFill>
                  <a:srgbClr val="A50020"/>
                </a:solidFill>
                <a:latin typeface="맑은 고딕"/>
                <a:cs typeface="맑은 고딕"/>
              </a:rPr>
              <a:t>⊙</a:t>
            </a:r>
            <a:r>
              <a:rPr sz="2400" spc="-114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정상체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중</a:t>
            </a:r>
            <a:r>
              <a:rPr sz="2400" spc="-114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유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지</a:t>
            </a:r>
            <a:endParaRPr sz="2400">
              <a:latin typeface="맑은 고딕"/>
              <a:cs typeface="맑은 고딕"/>
            </a:endParaRPr>
          </a:p>
          <a:p>
            <a:pPr>
              <a:lnSpc>
                <a:spcPts val="550"/>
              </a:lnSpc>
              <a:spcBef>
                <a:spcPts val="13"/>
              </a:spcBef>
            </a:pPr>
            <a:endParaRPr sz="550"/>
          </a:p>
          <a:p>
            <a:pPr marL="4737100">
              <a:lnSpc>
                <a:spcPct val="100000"/>
              </a:lnSpc>
            </a:pPr>
            <a:r>
              <a:rPr sz="2400" spc="110" dirty="0">
                <a:solidFill>
                  <a:srgbClr val="A50020"/>
                </a:solidFill>
                <a:latin typeface="맑은 고딕"/>
                <a:cs typeface="맑은 고딕"/>
              </a:rPr>
              <a:t>⊙</a:t>
            </a:r>
            <a:r>
              <a:rPr sz="2400" spc="-114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꾸준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한</a:t>
            </a:r>
            <a:r>
              <a:rPr sz="2400" spc="-10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운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동</a:t>
            </a:r>
            <a:endParaRPr sz="2400">
              <a:latin typeface="맑은 고딕"/>
              <a:cs typeface="맑은 고딕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4737100">
              <a:lnSpc>
                <a:spcPct val="100000"/>
              </a:lnSpc>
            </a:pPr>
            <a:r>
              <a:rPr sz="2400" spc="110" dirty="0">
                <a:solidFill>
                  <a:srgbClr val="A50020"/>
                </a:solidFill>
                <a:latin typeface="맑은 고딕"/>
                <a:cs typeface="맑은 고딕"/>
              </a:rPr>
              <a:t>⊙</a:t>
            </a:r>
            <a:r>
              <a:rPr sz="2400" spc="-114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음주절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제</a:t>
            </a:r>
            <a:endParaRPr sz="2400">
              <a:latin typeface="맑은 고딕"/>
              <a:cs typeface="맑은 고딕"/>
            </a:endParaRPr>
          </a:p>
          <a:p>
            <a:pPr>
              <a:lnSpc>
                <a:spcPts val="550"/>
              </a:lnSpc>
              <a:spcBef>
                <a:spcPts val="13"/>
              </a:spcBef>
            </a:pPr>
            <a:endParaRPr sz="550"/>
          </a:p>
          <a:p>
            <a:pPr marL="4737100">
              <a:lnSpc>
                <a:spcPts val="2840"/>
              </a:lnSpc>
            </a:pPr>
            <a:r>
              <a:rPr sz="2400" spc="110" dirty="0">
                <a:solidFill>
                  <a:srgbClr val="A50020"/>
                </a:solidFill>
                <a:latin typeface="맑은 고딕"/>
                <a:cs typeface="맑은 고딕"/>
              </a:rPr>
              <a:t>⊙</a:t>
            </a:r>
            <a:r>
              <a:rPr sz="2400" spc="-114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금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연</a:t>
            </a:r>
            <a:endParaRPr sz="24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1273" y="653795"/>
            <a:ext cx="228599" cy="838199"/>
          </a:xfrm>
          <a:custGeom>
            <a:avLst/>
            <a:gdLst/>
            <a:ahLst/>
            <a:cxnLst/>
            <a:rect l="l" t="t" r="r" b="b"/>
            <a:pathLst>
              <a:path w="228599" h="838199">
                <a:moveTo>
                  <a:pt x="0" y="0"/>
                </a:moveTo>
                <a:lnTo>
                  <a:pt x="0" y="838199"/>
                </a:lnTo>
                <a:lnTo>
                  <a:pt x="228599" y="838199"/>
                </a:lnTo>
                <a:lnTo>
                  <a:pt x="228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48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1273" y="653795"/>
            <a:ext cx="228599" cy="0"/>
          </a:xfrm>
          <a:custGeom>
            <a:avLst/>
            <a:gdLst/>
            <a:ahLst/>
            <a:cxnLst/>
            <a:rect l="l" t="t" r="r" b="b"/>
            <a:pathLst>
              <a:path w="228599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B4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3669" y="653795"/>
            <a:ext cx="228599" cy="0"/>
          </a:xfrm>
          <a:custGeom>
            <a:avLst/>
            <a:gdLst/>
            <a:ahLst/>
            <a:cxnLst/>
            <a:rect l="l" t="t" r="r" b="b"/>
            <a:pathLst>
              <a:path w="228599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9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8349" y="652272"/>
            <a:ext cx="7772396" cy="838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61776" y="753363"/>
            <a:ext cx="2776220" cy="65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125"/>
              </a:lnSpc>
            </a:pPr>
            <a:r>
              <a:rPr sz="4400" spc="-85" dirty="0">
                <a:solidFill>
                  <a:srgbClr val="3232CC"/>
                </a:solidFill>
                <a:latin typeface="맑은 고딕"/>
                <a:cs typeface="맑은 고딕"/>
              </a:rPr>
              <a:t>심</a:t>
            </a:r>
            <a:r>
              <a:rPr sz="4400" spc="-100" dirty="0">
                <a:solidFill>
                  <a:srgbClr val="3232CC"/>
                </a:solidFill>
                <a:latin typeface="맑은 고딕"/>
                <a:cs typeface="맑은 고딕"/>
              </a:rPr>
              <a:t>혈</a:t>
            </a:r>
            <a:r>
              <a:rPr sz="4400" spc="-85" dirty="0">
                <a:solidFill>
                  <a:srgbClr val="3232CC"/>
                </a:solidFill>
                <a:latin typeface="맑은 고딕"/>
                <a:cs typeface="맑은 고딕"/>
              </a:rPr>
              <a:t>관</a:t>
            </a:r>
            <a:r>
              <a:rPr sz="4400" spc="-100" dirty="0">
                <a:solidFill>
                  <a:srgbClr val="3232CC"/>
                </a:solidFill>
                <a:latin typeface="맑은 고딕"/>
                <a:cs typeface="맑은 고딕"/>
              </a:rPr>
              <a:t>질</a:t>
            </a:r>
            <a:r>
              <a:rPr sz="4400" dirty="0">
                <a:solidFill>
                  <a:srgbClr val="3232CC"/>
                </a:solidFill>
                <a:latin typeface="맑은 고딕"/>
                <a:cs typeface="맑은 고딕"/>
              </a:rPr>
              <a:t>환</a:t>
            </a:r>
            <a:endParaRPr sz="4400">
              <a:latin typeface="맑은 고딕"/>
              <a:cs typeface="맑은 고딕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3812" y="1634458"/>
            <a:ext cx="8113395" cy="2477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3530" marR="6350" indent="-291465">
              <a:lnSpc>
                <a:spcPct val="79800"/>
              </a:lnSpc>
            </a:pPr>
            <a:r>
              <a:rPr sz="2400" spc="-50" dirty="0">
                <a:latin typeface="맑은 고딕"/>
                <a:cs typeface="맑은 고딕"/>
              </a:rPr>
              <a:t>◈심혈관</a:t>
            </a:r>
            <a:r>
              <a:rPr sz="2400" spc="-60" dirty="0">
                <a:latin typeface="맑은 고딕"/>
                <a:cs typeface="맑은 고딕"/>
              </a:rPr>
              <a:t>질</a:t>
            </a:r>
            <a:r>
              <a:rPr sz="2400" spc="-50" dirty="0">
                <a:latin typeface="맑은 고딕"/>
                <a:cs typeface="맑은 고딕"/>
              </a:rPr>
              <a:t>환</a:t>
            </a:r>
            <a:r>
              <a:rPr sz="2400" dirty="0">
                <a:latin typeface="맑은 고딕"/>
                <a:cs typeface="맑은 고딕"/>
              </a:rPr>
              <a:t>은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위</a:t>
            </a:r>
            <a:r>
              <a:rPr sz="2400" dirty="0">
                <a:latin typeface="맑은 고딕"/>
                <a:cs typeface="맑은 고딕"/>
              </a:rPr>
              <a:t>의</a:t>
            </a:r>
            <a:r>
              <a:rPr sz="2400" spc="-105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관상동맥</a:t>
            </a:r>
            <a:r>
              <a:rPr sz="2400" dirty="0">
                <a:latin typeface="맑은 고딕"/>
                <a:cs typeface="맑은 고딕"/>
              </a:rPr>
              <a:t>이</a:t>
            </a:r>
            <a:r>
              <a:rPr sz="2400" spc="-125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좁아지거</a:t>
            </a:r>
            <a:r>
              <a:rPr sz="2400" dirty="0">
                <a:latin typeface="맑은 고딕"/>
                <a:cs typeface="맑은 고딕"/>
              </a:rPr>
              <a:t>나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막혀</a:t>
            </a:r>
            <a:r>
              <a:rPr sz="2400" dirty="0">
                <a:latin typeface="맑은 고딕"/>
                <a:cs typeface="맑은 고딕"/>
              </a:rPr>
              <a:t>서</a:t>
            </a:r>
            <a:r>
              <a:rPr sz="2400" spc="-105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심장</a:t>
            </a:r>
            <a:r>
              <a:rPr sz="2400" dirty="0">
                <a:latin typeface="맑은 고딕"/>
                <a:cs typeface="맑은 고딕"/>
              </a:rPr>
              <a:t>에 </a:t>
            </a:r>
            <a:r>
              <a:rPr sz="2400" spc="-50" dirty="0">
                <a:latin typeface="맑은 고딕"/>
                <a:cs typeface="맑은 고딕"/>
              </a:rPr>
              <a:t>피</a:t>
            </a:r>
            <a:r>
              <a:rPr sz="2400" dirty="0">
                <a:latin typeface="맑은 고딕"/>
                <a:cs typeface="맑은 고딕"/>
              </a:rPr>
              <a:t>가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모자라</a:t>
            </a:r>
            <a:r>
              <a:rPr sz="2400" dirty="0">
                <a:latin typeface="맑은 고딕"/>
                <a:cs typeface="맑은 고딕"/>
              </a:rPr>
              <a:t>는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현</a:t>
            </a:r>
            <a:r>
              <a:rPr sz="2400" spc="-40" dirty="0">
                <a:latin typeface="맑은 고딕"/>
                <a:cs typeface="맑은 고딕"/>
              </a:rPr>
              <a:t>상</a:t>
            </a:r>
            <a:r>
              <a:rPr sz="2400" spc="135" dirty="0">
                <a:latin typeface="맑은 고딕"/>
                <a:cs typeface="맑은 고딕"/>
              </a:rPr>
              <a:t>(</a:t>
            </a:r>
            <a:r>
              <a:rPr sz="2400" spc="-50" dirty="0">
                <a:latin typeface="맑은 고딕"/>
                <a:cs typeface="맑은 고딕"/>
              </a:rPr>
              <a:t>허</a:t>
            </a:r>
            <a:r>
              <a:rPr sz="2400" spc="-40" dirty="0">
                <a:latin typeface="맑은 고딕"/>
                <a:cs typeface="맑은 고딕"/>
              </a:rPr>
              <a:t>혈</a:t>
            </a:r>
            <a:r>
              <a:rPr sz="2400" spc="135" dirty="0">
                <a:latin typeface="맑은 고딕"/>
                <a:cs typeface="맑은 고딕"/>
              </a:rPr>
              <a:t>)</a:t>
            </a:r>
            <a:r>
              <a:rPr sz="2400" spc="-50" dirty="0">
                <a:latin typeface="맑은 고딕"/>
                <a:cs typeface="맑은 고딕"/>
              </a:rPr>
              <a:t>으</a:t>
            </a:r>
            <a:r>
              <a:rPr sz="2400" dirty="0">
                <a:latin typeface="맑은 고딕"/>
                <a:cs typeface="맑은 고딕"/>
              </a:rPr>
              <a:t>로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인</a:t>
            </a:r>
            <a:r>
              <a:rPr sz="2400" dirty="0">
                <a:latin typeface="맑은 고딕"/>
                <a:cs typeface="맑은 고딕"/>
              </a:rPr>
              <a:t>해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생기</a:t>
            </a:r>
            <a:r>
              <a:rPr sz="2400" dirty="0">
                <a:latin typeface="맑은 고딕"/>
                <a:cs typeface="맑은 고딕"/>
              </a:rPr>
              <a:t>는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질환이며</a:t>
            </a:r>
            <a:r>
              <a:rPr sz="2400" spc="270" dirty="0">
                <a:latin typeface="맑은 고딕"/>
                <a:cs typeface="맑은 고딕"/>
              </a:rPr>
              <a:t>,</a:t>
            </a:r>
            <a:r>
              <a:rPr sz="2400" spc="-75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대</a:t>
            </a:r>
            <a:r>
              <a:rPr sz="2400" dirty="0">
                <a:latin typeface="맑은 고딕"/>
                <a:cs typeface="맑은 고딕"/>
              </a:rPr>
              <a:t>표 </a:t>
            </a:r>
            <a:r>
              <a:rPr sz="2400" spc="-50" dirty="0">
                <a:latin typeface="맑은 고딕"/>
                <a:cs typeface="맑은 고딕"/>
              </a:rPr>
              <a:t>적으</a:t>
            </a:r>
            <a:r>
              <a:rPr sz="2400" dirty="0">
                <a:latin typeface="맑은 고딕"/>
                <a:cs typeface="맑은 고딕"/>
              </a:rPr>
              <a:t>로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협심증</a:t>
            </a:r>
            <a:r>
              <a:rPr sz="2400" dirty="0">
                <a:latin typeface="맑은 고딕"/>
                <a:cs typeface="맑은 고딕"/>
              </a:rPr>
              <a:t>과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심근경색증</a:t>
            </a:r>
            <a:r>
              <a:rPr sz="2400" spc="-60" dirty="0">
                <a:latin typeface="맑은 고딕"/>
                <a:cs typeface="맑은 고딕"/>
              </a:rPr>
              <a:t>으</a:t>
            </a:r>
            <a:r>
              <a:rPr sz="2400" dirty="0">
                <a:latin typeface="맑은 고딕"/>
                <a:cs typeface="맑은 고딕"/>
              </a:rPr>
              <a:t>로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구분됩니다</a:t>
            </a:r>
            <a:r>
              <a:rPr sz="2400" spc="270" dirty="0">
                <a:latin typeface="맑은 고딕"/>
                <a:cs typeface="맑은 고딕"/>
              </a:rPr>
              <a:t>.</a:t>
            </a:r>
            <a:endParaRPr sz="2400">
              <a:latin typeface="맑은 고딕"/>
              <a:cs typeface="맑은 고딕"/>
            </a:endParaRPr>
          </a:p>
          <a:p>
            <a:pPr>
              <a:lnSpc>
                <a:spcPts val="550"/>
              </a:lnSpc>
              <a:spcBef>
                <a:spcPts val="31"/>
              </a:spcBef>
            </a:pPr>
            <a:endParaRPr sz="550"/>
          </a:p>
          <a:p>
            <a:pPr marL="303530" marR="130810" indent="-190500">
              <a:lnSpc>
                <a:spcPct val="79800"/>
              </a:lnSpc>
            </a:pPr>
            <a:r>
              <a:rPr sz="2400" spc="509" dirty="0">
                <a:latin typeface="맑은 고딕"/>
                <a:cs typeface="맑은 고딕"/>
              </a:rPr>
              <a:t>-</a:t>
            </a:r>
            <a:r>
              <a:rPr sz="2400" spc="-90" dirty="0"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3232CC"/>
                </a:solidFill>
                <a:latin typeface="맑은 고딕"/>
                <a:cs typeface="맑은 고딕"/>
              </a:rPr>
              <a:t>협심증</a:t>
            </a:r>
            <a:r>
              <a:rPr sz="2400" dirty="0">
                <a:latin typeface="맑은 고딕"/>
                <a:cs typeface="맑은 고딕"/>
              </a:rPr>
              <a:t>은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①운동이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나</a:t>
            </a:r>
            <a:r>
              <a:rPr sz="2400" spc="-114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신체활동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을</a:t>
            </a:r>
            <a:r>
              <a:rPr sz="2400" spc="-114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하거나</a:t>
            </a:r>
            <a:r>
              <a:rPr sz="2400" spc="270" dirty="0">
                <a:solidFill>
                  <a:srgbClr val="A50020"/>
                </a:solidFill>
                <a:latin typeface="맑은 고딕"/>
                <a:cs typeface="맑은 고딕"/>
              </a:rPr>
              <a:t>,</a:t>
            </a:r>
            <a:r>
              <a:rPr sz="2400" spc="-7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②과식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을</a:t>
            </a:r>
            <a:r>
              <a:rPr sz="2400" spc="-114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하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거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나</a:t>
            </a:r>
            <a:r>
              <a:rPr sz="2400" spc="270" dirty="0">
                <a:solidFill>
                  <a:srgbClr val="A50020"/>
                </a:solidFill>
                <a:latin typeface="맑은 고딕"/>
                <a:cs typeface="맑은 고딕"/>
              </a:rPr>
              <a:t>,</a:t>
            </a:r>
            <a:r>
              <a:rPr sz="2400" spc="-7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③추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운</a:t>
            </a:r>
            <a:r>
              <a:rPr sz="2400" spc="-114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날씨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에</a:t>
            </a:r>
            <a:r>
              <a:rPr sz="2400" spc="-114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갑자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기</a:t>
            </a:r>
            <a:r>
              <a:rPr sz="2400" spc="-114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외출했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을</a:t>
            </a:r>
            <a:r>
              <a:rPr sz="2400" spc="-114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때</a:t>
            </a:r>
            <a:r>
              <a:rPr sz="2400" spc="-10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혹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은</a:t>
            </a:r>
            <a:r>
              <a:rPr sz="2400" spc="-114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④정신적으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로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흥분하거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나</a:t>
            </a:r>
            <a:r>
              <a:rPr sz="2400" spc="-12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긴장했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을</a:t>
            </a:r>
            <a:r>
              <a:rPr sz="2400" spc="-10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때</a:t>
            </a:r>
            <a:endParaRPr sz="2400">
              <a:latin typeface="맑은 고딕"/>
              <a:cs typeface="맑은 고딕"/>
            </a:endParaRPr>
          </a:p>
          <a:p>
            <a:pPr>
              <a:lnSpc>
                <a:spcPts val="550"/>
              </a:lnSpc>
              <a:spcBef>
                <a:spcPts val="37"/>
              </a:spcBef>
            </a:pPr>
            <a:endParaRPr sz="550"/>
          </a:p>
          <a:p>
            <a:pPr marL="303530" marR="234950" indent="-190500">
              <a:lnSpc>
                <a:spcPct val="79600"/>
              </a:lnSpc>
              <a:tabLst>
                <a:tab pos="3090545" algn="l"/>
              </a:tabLst>
            </a:pPr>
            <a:r>
              <a:rPr sz="2400" spc="509" dirty="0">
                <a:solidFill>
                  <a:srgbClr val="3232CC"/>
                </a:solidFill>
                <a:latin typeface="맑은 고딕"/>
                <a:cs typeface="맑은 고딕"/>
              </a:rPr>
              <a:t>-</a:t>
            </a:r>
            <a:r>
              <a:rPr sz="2400" spc="-90" dirty="0">
                <a:solidFill>
                  <a:srgbClr val="3232CC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3232CC"/>
                </a:solidFill>
                <a:latin typeface="맑은 고딕"/>
                <a:cs typeface="맑은 고딕"/>
              </a:rPr>
              <a:t>심근경색증</a:t>
            </a:r>
            <a:r>
              <a:rPr sz="2400" dirty="0">
                <a:latin typeface="맑은 고딕"/>
                <a:cs typeface="맑은 고딕"/>
              </a:rPr>
              <a:t>은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관상동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맥</a:t>
            </a:r>
            <a:r>
              <a:rPr sz="2400" spc="-114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중</a:t>
            </a:r>
            <a:r>
              <a:rPr sz="2400" spc="-10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어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느</a:t>
            </a:r>
            <a:r>
              <a:rPr sz="2400" spc="-114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혈관이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든</a:t>
            </a:r>
            <a:r>
              <a:rPr sz="2400" spc="-114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완전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히</a:t>
            </a:r>
            <a:r>
              <a:rPr sz="2400" spc="-114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막히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게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되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어</a:t>
            </a:r>
            <a:r>
              <a:rPr sz="2400" spc="-114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심장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의</a:t>
            </a:r>
            <a:r>
              <a:rPr sz="2400" spc="-114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일부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에	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혈액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이</a:t>
            </a:r>
            <a:r>
              <a:rPr sz="2400" spc="-114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가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지</a:t>
            </a:r>
            <a:r>
              <a:rPr sz="2400" spc="-114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못했을</a:t>
            </a:r>
            <a:r>
              <a:rPr sz="2400" dirty="0">
                <a:solidFill>
                  <a:srgbClr val="A50020"/>
                </a:solidFill>
                <a:latin typeface="맑은 고딕"/>
                <a:cs typeface="맑은 고딕"/>
              </a:rPr>
              <a:t>때</a:t>
            </a:r>
            <a:r>
              <a:rPr sz="2400" spc="-114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2400" spc="-50" dirty="0">
                <a:solidFill>
                  <a:srgbClr val="A50020"/>
                </a:solidFill>
                <a:latin typeface="맑은 고딕"/>
                <a:cs typeface="맑은 고딕"/>
              </a:rPr>
              <a:t>일어납니다</a:t>
            </a:r>
            <a:r>
              <a:rPr sz="2400" spc="270" dirty="0">
                <a:solidFill>
                  <a:srgbClr val="A50020"/>
                </a:solidFill>
                <a:latin typeface="맑은 고딕"/>
                <a:cs typeface="맑은 고딕"/>
              </a:rPr>
              <a:t>.</a:t>
            </a:r>
            <a:endParaRPr sz="2400">
              <a:latin typeface="맑은 고딕"/>
              <a:cs typeface="맑은 고딕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22070" y="4235196"/>
            <a:ext cx="38100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5363" rIns="0" bIns="0" rtlCol="0">
            <a:spAutoFit/>
          </a:bodyPr>
          <a:lstStyle/>
          <a:p>
            <a:pPr marL="1861185">
              <a:lnSpc>
                <a:spcPts val="5125"/>
              </a:lnSpc>
            </a:pPr>
            <a:r>
              <a:rPr sz="4400" spc="-85" dirty="0">
                <a:solidFill>
                  <a:srgbClr val="3232CC"/>
                </a:solidFill>
              </a:rPr>
              <a:t>근</a:t>
            </a:r>
            <a:r>
              <a:rPr sz="4400" spc="-100" dirty="0">
                <a:solidFill>
                  <a:srgbClr val="3232CC"/>
                </a:solidFill>
              </a:rPr>
              <a:t>골</a:t>
            </a:r>
            <a:r>
              <a:rPr sz="4400" spc="-85" dirty="0">
                <a:solidFill>
                  <a:srgbClr val="3232CC"/>
                </a:solidFill>
              </a:rPr>
              <a:t>격</a:t>
            </a:r>
            <a:r>
              <a:rPr sz="4400" spc="-100" dirty="0">
                <a:solidFill>
                  <a:srgbClr val="3232CC"/>
                </a:solidFill>
              </a:rPr>
              <a:t>계</a:t>
            </a:r>
            <a:r>
              <a:rPr sz="4400" spc="-85" dirty="0">
                <a:solidFill>
                  <a:srgbClr val="3232CC"/>
                </a:solidFill>
              </a:rPr>
              <a:t>질</a:t>
            </a:r>
            <a:r>
              <a:rPr sz="4400" dirty="0">
                <a:solidFill>
                  <a:srgbClr val="3232CC"/>
                </a:solidFill>
              </a:rPr>
              <a:t>환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501015" y="2402635"/>
            <a:ext cx="3810000" cy="368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6350" indent="-330835" algn="just">
              <a:lnSpc>
                <a:spcPct val="109900"/>
              </a:lnSpc>
              <a:tabLst>
                <a:tab pos="411480" algn="l"/>
                <a:tab pos="733425" algn="l"/>
                <a:tab pos="2205355" algn="l"/>
                <a:tab pos="2630805" algn="l"/>
                <a:tab pos="2868295" algn="l"/>
                <a:tab pos="3284220" algn="l"/>
              </a:tabLst>
            </a:pPr>
            <a:r>
              <a:rPr sz="2000" dirty="0">
                <a:latin typeface="맑은 고딕"/>
                <a:cs typeface="맑은 고딕"/>
              </a:rPr>
              <a:t>◈		</a:t>
            </a:r>
            <a:r>
              <a:rPr sz="2000" spc="45" dirty="0">
                <a:solidFill>
                  <a:srgbClr val="A50020"/>
                </a:solidFill>
                <a:latin typeface="맑은 고딕"/>
                <a:cs typeface="맑은 고딕"/>
              </a:rPr>
              <a:t>근골격</a:t>
            </a:r>
            <a:r>
              <a:rPr sz="2000" spc="35" dirty="0">
                <a:solidFill>
                  <a:srgbClr val="A50020"/>
                </a:solidFill>
                <a:latin typeface="맑은 고딕"/>
                <a:cs typeface="맑은 고딕"/>
              </a:rPr>
              <a:t>계</a:t>
            </a:r>
            <a:r>
              <a:rPr sz="2000" spc="45" dirty="0">
                <a:solidFill>
                  <a:srgbClr val="A50020"/>
                </a:solidFill>
                <a:latin typeface="맑은 고딕"/>
                <a:cs typeface="맑은 고딕"/>
              </a:rPr>
              <a:t>질환</a:t>
            </a:r>
            <a:r>
              <a:rPr sz="2000" spc="45" dirty="0">
                <a:latin typeface="맑은 고딕"/>
                <a:cs typeface="맑은 고딕"/>
              </a:rPr>
              <a:t>이</a:t>
            </a:r>
            <a:r>
              <a:rPr sz="2000" dirty="0">
                <a:latin typeface="맑은 고딕"/>
                <a:cs typeface="맑은 고딕"/>
              </a:rPr>
              <a:t>라	</a:t>
            </a:r>
            <a:r>
              <a:rPr sz="2000" spc="20" dirty="0">
                <a:latin typeface="맑은 고딕"/>
                <a:cs typeface="맑은 고딕"/>
              </a:rPr>
              <a:t>함</a:t>
            </a:r>
            <a:r>
              <a:rPr sz="2000" dirty="0">
                <a:latin typeface="맑은 고딕"/>
                <a:cs typeface="맑은 고딕"/>
              </a:rPr>
              <a:t>은	</a:t>
            </a:r>
            <a:r>
              <a:rPr sz="2000" spc="20" dirty="0">
                <a:latin typeface="맑은 고딕"/>
                <a:cs typeface="맑은 고딕"/>
              </a:rPr>
              <a:t>중</a:t>
            </a:r>
            <a:r>
              <a:rPr sz="2000" dirty="0">
                <a:latin typeface="맑은 고딕"/>
                <a:cs typeface="맑은 고딕"/>
              </a:rPr>
              <a:t>량 물	취급</a:t>
            </a:r>
            <a:r>
              <a:rPr sz="2000" spc="350" dirty="0">
                <a:latin typeface="맑은 고딕"/>
                <a:cs typeface="맑은 고딕"/>
              </a:rPr>
              <a:t> </a:t>
            </a:r>
            <a:r>
              <a:rPr sz="2000" dirty="0">
                <a:latin typeface="맑은 고딕"/>
                <a:cs typeface="맑은 고딕"/>
              </a:rPr>
              <a:t>및</a:t>
            </a:r>
            <a:r>
              <a:rPr sz="2000" spc="350" dirty="0">
                <a:latin typeface="맑은 고딕"/>
                <a:cs typeface="맑은 고딕"/>
              </a:rPr>
              <a:t> </a:t>
            </a:r>
            <a:r>
              <a:rPr sz="2000" spc="-15" dirty="0">
                <a:latin typeface="맑은 고딕"/>
                <a:cs typeface="맑은 고딕"/>
              </a:rPr>
              <a:t>단</a:t>
            </a:r>
            <a:r>
              <a:rPr sz="2000" dirty="0">
                <a:latin typeface="맑은 고딕"/>
                <a:cs typeface="맑은 고딕"/>
              </a:rPr>
              <a:t>순반</a:t>
            </a:r>
            <a:r>
              <a:rPr sz="2000" spc="-15" dirty="0">
                <a:latin typeface="맑은 고딕"/>
                <a:cs typeface="맑은 고딕"/>
              </a:rPr>
              <a:t>복</a:t>
            </a:r>
            <a:r>
              <a:rPr sz="2000" dirty="0">
                <a:latin typeface="맑은 고딕"/>
                <a:cs typeface="맑은 고딕"/>
              </a:rPr>
              <a:t>작업</a:t>
            </a:r>
            <a:r>
              <a:rPr sz="2000" spc="-15" dirty="0">
                <a:latin typeface="맑은 고딕"/>
                <a:cs typeface="맑은 고딕"/>
              </a:rPr>
              <a:t>으</a:t>
            </a:r>
            <a:r>
              <a:rPr sz="2000" dirty="0">
                <a:latin typeface="맑은 고딕"/>
                <a:cs typeface="맑은 고딕"/>
              </a:rPr>
              <a:t>로 </a:t>
            </a:r>
            <a:r>
              <a:rPr sz="2000" spc="10" dirty="0">
                <a:latin typeface="맑은 고딕"/>
                <a:cs typeface="맑은 고딕"/>
              </a:rPr>
              <a:t>인하</a:t>
            </a:r>
            <a:r>
              <a:rPr sz="2000" dirty="0">
                <a:latin typeface="맑은 고딕"/>
                <a:cs typeface="맑은 고딕"/>
              </a:rPr>
              <a:t>여</a:t>
            </a:r>
            <a:r>
              <a:rPr sz="2000" spc="350" dirty="0">
                <a:latin typeface="맑은 고딕"/>
                <a:cs typeface="맑은 고딕"/>
              </a:rPr>
              <a:t> </a:t>
            </a:r>
            <a:r>
              <a:rPr sz="2000" dirty="0">
                <a:latin typeface="맑은 고딕"/>
                <a:cs typeface="맑은 고딕"/>
              </a:rPr>
              <a:t>기</a:t>
            </a:r>
            <a:r>
              <a:rPr sz="2000" spc="10" dirty="0">
                <a:latin typeface="맑은 고딕"/>
                <a:cs typeface="맑은 고딕"/>
              </a:rPr>
              <a:t>계</a:t>
            </a:r>
            <a:r>
              <a:rPr sz="2000" dirty="0">
                <a:latin typeface="맑은 고딕"/>
                <a:cs typeface="맑은 고딕"/>
              </a:rPr>
              <a:t>적</a:t>
            </a:r>
            <a:r>
              <a:rPr sz="2000" spc="325" dirty="0">
                <a:latin typeface="맑은 고딕"/>
                <a:cs typeface="맑은 고딕"/>
              </a:rPr>
              <a:t> </a:t>
            </a:r>
            <a:r>
              <a:rPr sz="2000" dirty="0">
                <a:latin typeface="맑은 고딕"/>
                <a:cs typeface="맑은 고딕"/>
              </a:rPr>
              <a:t>스트</a:t>
            </a:r>
            <a:r>
              <a:rPr sz="2000" spc="-15" dirty="0">
                <a:latin typeface="맑은 고딕"/>
                <a:cs typeface="맑은 고딕"/>
              </a:rPr>
              <a:t>레</a:t>
            </a:r>
            <a:r>
              <a:rPr sz="2000" dirty="0">
                <a:latin typeface="맑은 고딕"/>
                <a:cs typeface="맑은 고딕"/>
              </a:rPr>
              <a:t>스가</a:t>
            </a:r>
            <a:r>
              <a:rPr sz="2000" spc="325" dirty="0">
                <a:latin typeface="맑은 고딕"/>
                <a:cs typeface="맑은 고딕"/>
              </a:rPr>
              <a:t> </a:t>
            </a:r>
            <a:r>
              <a:rPr sz="2000" dirty="0">
                <a:latin typeface="맑은 고딕"/>
                <a:cs typeface="맑은 고딕"/>
              </a:rPr>
              <a:t>신 </a:t>
            </a:r>
            <a:r>
              <a:rPr sz="2000" spc="-25" dirty="0">
                <a:latin typeface="맑은 고딕"/>
                <a:cs typeface="맑은 고딕"/>
              </a:rPr>
              <a:t>체</a:t>
            </a:r>
            <a:r>
              <a:rPr sz="2000" dirty="0">
                <a:latin typeface="맑은 고딕"/>
                <a:cs typeface="맑은 고딕"/>
              </a:rPr>
              <a:t>에</a:t>
            </a:r>
            <a:r>
              <a:rPr sz="2000" spc="280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누적</a:t>
            </a:r>
            <a:r>
              <a:rPr sz="2000" spc="-25" dirty="0">
                <a:latin typeface="맑은 고딕"/>
                <a:cs typeface="맑은 고딕"/>
              </a:rPr>
              <a:t>되</a:t>
            </a:r>
            <a:r>
              <a:rPr sz="2000" dirty="0">
                <a:latin typeface="맑은 고딕"/>
                <a:cs typeface="맑은 고딕"/>
              </a:rPr>
              <a:t>어</a:t>
            </a:r>
            <a:r>
              <a:rPr sz="2000" spc="280" dirty="0">
                <a:latin typeface="맑은 고딕"/>
                <a:cs typeface="맑은 고딕"/>
              </a:rPr>
              <a:t> </a:t>
            </a:r>
            <a:r>
              <a:rPr sz="2000" spc="-25" dirty="0">
                <a:latin typeface="맑은 고딕"/>
                <a:cs typeface="맑은 고딕"/>
              </a:rPr>
              <a:t>목</a:t>
            </a:r>
            <a:r>
              <a:rPr sz="2000" spc="-195" dirty="0">
                <a:latin typeface="Arial"/>
                <a:cs typeface="Arial"/>
              </a:rPr>
              <a:t>·</a:t>
            </a:r>
            <a:r>
              <a:rPr sz="2000" spc="-40" dirty="0">
                <a:latin typeface="맑은 고딕"/>
                <a:cs typeface="맑은 고딕"/>
              </a:rPr>
              <a:t>어깨</a:t>
            </a:r>
            <a:r>
              <a:rPr sz="2000" spc="-195" dirty="0">
                <a:latin typeface="Arial"/>
                <a:cs typeface="Arial"/>
              </a:rPr>
              <a:t>·</a:t>
            </a:r>
            <a:r>
              <a:rPr sz="2000" spc="-25" dirty="0">
                <a:latin typeface="맑은 고딕"/>
                <a:cs typeface="맑은 고딕"/>
              </a:rPr>
              <a:t>팔</a:t>
            </a:r>
            <a:r>
              <a:rPr sz="2000" spc="-195" dirty="0">
                <a:latin typeface="Arial"/>
                <a:cs typeface="Arial"/>
              </a:rPr>
              <a:t>·</a:t>
            </a:r>
            <a:r>
              <a:rPr sz="2000" spc="-40" dirty="0">
                <a:latin typeface="맑은 고딕"/>
                <a:cs typeface="맑은 고딕"/>
              </a:rPr>
              <a:t>팔</a:t>
            </a:r>
            <a:r>
              <a:rPr sz="2000" dirty="0">
                <a:latin typeface="맑은 고딕"/>
                <a:cs typeface="맑은 고딕"/>
              </a:rPr>
              <a:t>꿈 </a:t>
            </a:r>
            <a:r>
              <a:rPr sz="2000" spc="70" dirty="0">
                <a:latin typeface="맑은 고딕"/>
                <a:cs typeface="맑은 고딕"/>
              </a:rPr>
              <a:t>치</a:t>
            </a:r>
            <a:r>
              <a:rPr sz="2000" spc="-95" dirty="0">
                <a:latin typeface="Arial"/>
                <a:cs typeface="Arial"/>
              </a:rPr>
              <a:t>·</a:t>
            </a:r>
            <a:r>
              <a:rPr sz="2000" spc="60" dirty="0">
                <a:latin typeface="맑은 고딕"/>
                <a:cs typeface="맑은 고딕"/>
              </a:rPr>
              <a:t>손</a:t>
            </a:r>
            <a:r>
              <a:rPr sz="2000" spc="70" dirty="0">
                <a:latin typeface="맑은 고딕"/>
                <a:cs typeface="맑은 고딕"/>
              </a:rPr>
              <a:t>목</a:t>
            </a:r>
            <a:r>
              <a:rPr sz="2000" spc="-95" dirty="0">
                <a:latin typeface="Arial"/>
                <a:cs typeface="Arial"/>
              </a:rPr>
              <a:t>·</a:t>
            </a:r>
            <a:r>
              <a:rPr sz="2000" spc="60" dirty="0">
                <a:latin typeface="맑은 고딕"/>
                <a:cs typeface="맑은 고딕"/>
              </a:rPr>
              <a:t>손가</a:t>
            </a:r>
            <a:r>
              <a:rPr sz="2000" dirty="0">
                <a:latin typeface="맑은 고딕"/>
                <a:cs typeface="맑은 고딕"/>
              </a:rPr>
              <a:t>락	</a:t>
            </a:r>
            <a:r>
              <a:rPr sz="2000" spc="60" dirty="0">
                <a:latin typeface="맑은 고딕"/>
                <a:cs typeface="맑은 고딕"/>
              </a:rPr>
              <a:t>등</a:t>
            </a:r>
            <a:r>
              <a:rPr sz="2000" dirty="0">
                <a:latin typeface="맑은 고딕"/>
                <a:cs typeface="맑은 고딕"/>
              </a:rPr>
              <a:t>의	</a:t>
            </a:r>
            <a:r>
              <a:rPr sz="2000" spc="60" dirty="0">
                <a:latin typeface="맑은 고딕"/>
                <a:cs typeface="맑은 고딕"/>
              </a:rPr>
              <a:t>신경</a:t>
            </a:r>
            <a:r>
              <a:rPr sz="2000" spc="-110" dirty="0">
                <a:latin typeface="Arial"/>
                <a:cs typeface="Arial"/>
              </a:rPr>
              <a:t>·</a:t>
            </a:r>
            <a:r>
              <a:rPr sz="2000" spc="60" dirty="0">
                <a:latin typeface="맑은 고딕"/>
                <a:cs typeface="맑은 고딕"/>
              </a:rPr>
              <a:t>건</a:t>
            </a:r>
            <a:r>
              <a:rPr sz="2000" spc="-170" dirty="0">
                <a:latin typeface="Arial"/>
                <a:cs typeface="Arial"/>
              </a:rPr>
              <a:t>·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근</a:t>
            </a:r>
            <a:r>
              <a:rPr sz="2000" dirty="0">
                <a:latin typeface="맑은 고딕"/>
                <a:cs typeface="맑은 고딕"/>
              </a:rPr>
              <a:t>육</a:t>
            </a:r>
            <a:r>
              <a:rPr sz="2000" spc="145" dirty="0">
                <a:latin typeface="맑은 고딕"/>
                <a:cs typeface="맑은 고딕"/>
              </a:rPr>
              <a:t> </a:t>
            </a:r>
            <a:r>
              <a:rPr sz="2000" dirty="0">
                <a:latin typeface="맑은 고딕"/>
                <a:cs typeface="맑은 고딕"/>
              </a:rPr>
              <a:t>및</a:t>
            </a:r>
            <a:r>
              <a:rPr sz="2000" spc="160" dirty="0">
                <a:latin typeface="맑은 고딕"/>
                <a:cs typeface="맑은 고딕"/>
              </a:rPr>
              <a:t> </a:t>
            </a:r>
            <a:r>
              <a:rPr sz="2000" dirty="0">
                <a:latin typeface="맑은 고딕"/>
                <a:cs typeface="맑은 고딕"/>
              </a:rPr>
              <a:t>그</a:t>
            </a:r>
            <a:r>
              <a:rPr sz="2000" spc="160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주</a:t>
            </a:r>
            <a:r>
              <a:rPr sz="2000" spc="-40" dirty="0">
                <a:latin typeface="맑은 고딕"/>
                <a:cs typeface="맑은 고딕"/>
              </a:rPr>
              <a:t>변</a:t>
            </a:r>
            <a:r>
              <a:rPr sz="2000" spc="-50" dirty="0">
                <a:latin typeface="맑은 고딕"/>
                <a:cs typeface="맑은 고딕"/>
              </a:rPr>
              <a:t>조</a:t>
            </a:r>
            <a:r>
              <a:rPr sz="2000" spc="-40" dirty="0">
                <a:latin typeface="맑은 고딕"/>
                <a:cs typeface="맑은 고딕"/>
              </a:rPr>
              <a:t>직</a:t>
            </a:r>
            <a:r>
              <a:rPr sz="2000" dirty="0">
                <a:latin typeface="맑은 고딕"/>
                <a:cs typeface="맑은 고딕"/>
              </a:rPr>
              <a:t>에</a:t>
            </a:r>
            <a:r>
              <a:rPr sz="2000" spc="14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나</a:t>
            </a:r>
            <a:r>
              <a:rPr sz="2000" spc="-50" dirty="0">
                <a:latin typeface="맑은 고딕"/>
                <a:cs typeface="맑은 고딕"/>
              </a:rPr>
              <a:t>타</a:t>
            </a:r>
            <a:r>
              <a:rPr sz="2000" dirty="0">
                <a:latin typeface="맑은 고딕"/>
                <a:cs typeface="맑은 고딕"/>
              </a:rPr>
              <a:t>나 는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질</a:t>
            </a:r>
            <a:r>
              <a:rPr sz="2000" spc="-40" dirty="0">
                <a:latin typeface="맑은 고딕"/>
                <a:cs typeface="맑은 고딕"/>
              </a:rPr>
              <a:t>환</a:t>
            </a:r>
            <a:r>
              <a:rPr sz="2000" dirty="0">
                <a:latin typeface="맑은 고딕"/>
                <a:cs typeface="맑은 고딕"/>
              </a:rPr>
              <a:t>을</a:t>
            </a:r>
            <a:r>
              <a:rPr sz="2000" spc="-10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말합</a:t>
            </a:r>
            <a:r>
              <a:rPr sz="2000" spc="-50" dirty="0">
                <a:latin typeface="맑은 고딕"/>
                <a:cs typeface="맑은 고딕"/>
              </a:rPr>
              <a:t>니</a:t>
            </a:r>
            <a:r>
              <a:rPr sz="2000" spc="-40" dirty="0">
                <a:latin typeface="맑은 고딕"/>
                <a:cs typeface="맑은 고딕"/>
              </a:rPr>
              <a:t>다</a:t>
            </a:r>
            <a:r>
              <a:rPr sz="2000" spc="225" dirty="0">
                <a:latin typeface="맑은 고딕"/>
                <a:cs typeface="맑은 고딕"/>
              </a:rPr>
              <a:t>.</a:t>
            </a:r>
            <a:endParaRPr sz="2000">
              <a:latin typeface="맑은 고딕"/>
              <a:cs typeface="맑은 고딕"/>
            </a:endParaRPr>
          </a:p>
          <a:p>
            <a:pPr marL="342900" marR="6350" indent="-330835" algn="just">
              <a:lnSpc>
                <a:spcPct val="109800"/>
              </a:lnSpc>
              <a:spcBef>
                <a:spcPts val="5"/>
              </a:spcBef>
              <a:tabLst>
                <a:tab pos="845819" algn="l"/>
                <a:tab pos="3037205" algn="l"/>
                <a:tab pos="3278504" algn="l"/>
              </a:tabLst>
            </a:pPr>
            <a:r>
              <a:rPr sz="2000" dirty="0">
                <a:latin typeface="맑은 고딕"/>
                <a:cs typeface="맑은 고딕"/>
              </a:rPr>
              <a:t>◈</a:t>
            </a:r>
            <a:r>
              <a:rPr sz="2000" spc="340" dirty="0">
                <a:latin typeface="맑은 고딕"/>
                <a:cs typeface="맑은 고딕"/>
              </a:rPr>
              <a:t> </a:t>
            </a:r>
            <a:r>
              <a:rPr sz="2000" spc="-15" dirty="0">
                <a:solidFill>
                  <a:srgbClr val="A50020"/>
                </a:solidFill>
                <a:latin typeface="맑은 고딕"/>
                <a:cs typeface="맑은 고딕"/>
              </a:rPr>
              <a:t>근</a:t>
            </a:r>
            <a:r>
              <a:rPr sz="2000" dirty="0">
                <a:solidFill>
                  <a:srgbClr val="A50020"/>
                </a:solidFill>
                <a:latin typeface="맑은 고딕"/>
                <a:cs typeface="맑은 고딕"/>
              </a:rPr>
              <a:t>골격</a:t>
            </a:r>
            <a:r>
              <a:rPr sz="2000" spc="-15" dirty="0">
                <a:solidFill>
                  <a:srgbClr val="A50020"/>
                </a:solidFill>
                <a:latin typeface="맑은 고딕"/>
                <a:cs typeface="맑은 고딕"/>
              </a:rPr>
              <a:t>계</a:t>
            </a:r>
            <a:r>
              <a:rPr sz="2000" dirty="0">
                <a:solidFill>
                  <a:srgbClr val="A50020"/>
                </a:solidFill>
                <a:latin typeface="맑은 고딕"/>
                <a:cs typeface="맑은 고딕"/>
              </a:rPr>
              <a:t>질환</a:t>
            </a:r>
            <a:r>
              <a:rPr sz="2000" dirty="0">
                <a:latin typeface="맑은 고딕"/>
                <a:cs typeface="맑은 고딕"/>
              </a:rPr>
              <a:t>은</a:t>
            </a:r>
            <a:r>
              <a:rPr sz="2000" spc="325" dirty="0">
                <a:latin typeface="맑은 고딕"/>
                <a:cs typeface="맑은 고딕"/>
              </a:rPr>
              <a:t> </a:t>
            </a:r>
            <a:r>
              <a:rPr sz="2000" dirty="0">
                <a:latin typeface="맑은 고딕"/>
                <a:cs typeface="맑은 고딕"/>
              </a:rPr>
              <a:t>요통</a:t>
            </a:r>
            <a:r>
              <a:rPr sz="2000" spc="225" dirty="0">
                <a:latin typeface="맑은 고딕"/>
                <a:cs typeface="맑은 고딕"/>
              </a:rPr>
              <a:t>,</a:t>
            </a:r>
            <a:r>
              <a:rPr sz="2000" dirty="0">
                <a:latin typeface="맑은 고딕"/>
                <a:cs typeface="맑은 고딕"/>
              </a:rPr>
              <a:t>	</a:t>
            </a:r>
            <a:r>
              <a:rPr sz="2000" spc="-15" dirty="0">
                <a:latin typeface="맑은 고딕"/>
                <a:cs typeface="맑은 고딕"/>
              </a:rPr>
              <a:t>경</a:t>
            </a:r>
            <a:r>
              <a:rPr sz="2000" spc="-25" dirty="0">
                <a:latin typeface="맑은 고딕"/>
                <a:cs typeface="맑은 고딕"/>
              </a:rPr>
              <a:t>견</a:t>
            </a:r>
            <a:r>
              <a:rPr sz="2000" dirty="0">
                <a:latin typeface="맑은 고딕"/>
                <a:cs typeface="맑은 고딕"/>
              </a:rPr>
              <a:t>완 </a:t>
            </a:r>
            <a:r>
              <a:rPr sz="2000" spc="-15" dirty="0">
                <a:latin typeface="맑은 고딕"/>
                <a:cs typeface="맑은 고딕"/>
              </a:rPr>
              <a:t>장해</a:t>
            </a:r>
            <a:r>
              <a:rPr sz="2000" spc="225" dirty="0">
                <a:latin typeface="맑은 고딕"/>
                <a:cs typeface="맑은 고딕"/>
              </a:rPr>
              <a:t>,</a:t>
            </a:r>
            <a:r>
              <a:rPr sz="2000" spc="330" dirty="0">
                <a:latin typeface="맑은 고딕"/>
                <a:cs typeface="맑은 고딕"/>
              </a:rPr>
              <a:t> </a:t>
            </a:r>
            <a:r>
              <a:rPr sz="2000" spc="-15" dirty="0">
                <a:latin typeface="맑은 고딕"/>
                <a:cs typeface="맑은 고딕"/>
              </a:rPr>
              <a:t>수</a:t>
            </a:r>
            <a:r>
              <a:rPr sz="2000" spc="-25" dirty="0">
                <a:latin typeface="맑은 고딕"/>
                <a:cs typeface="맑은 고딕"/>
              </a:rPr>
              <a:t>근</a:t>
            </a:r>
            <a:r>
              <a:rPr sz="2000" spc="-15" dirty="0">
                <a:latin typeface="맑은 고딕"/>
                <a:cs typeface="맑은 고딕"/>
              </a:rPr>
              <a:t>관</a:t>
            </a:r>
            <a:r>
              <a:rPr sz="2000" spc="-25" dirty="0">
                <a:latin typeface="맑은 고딕"/>
                <a:cs typeface="맑은 고딕"/>
              </a:rPr>
              <a:t>증</a:t>
            </a:r>
            <a:r>
              <a:rPr sz="2000" spc="-40" dirty="0">
                <a:latin typeface="맑은 고딕"/>
                <a:cs typeface="맑은 고딕"/>
              </a:rPr>
              <a:t>후</a:t>
            </a:r>
            <a:r>
              <a:rPr sz="2000" spc="-25" dirty="0">
                <a:latin typeface="맑은 고딕"/>
                <a:cs typeface="맑은 고딕"/>
              </a:rPr>
              <a:t>군</a:t>
            </a:r>
            <a:r>
              <a:rPr sz="2000" spc="225" dirty="0">
                <a:latin typeface="맑은 고딕"/>
                <a:cs typeface="맑은 고딕"/>
              </a:rPr>
              <a:t>,</a:t>
            </a:r>
            <a:r>
              <a:rPr sz="2000" spc="31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테</a:t>
            </a:r>
            <a:r>
              <a:rPr sz="2000" spc="-25" dirty="0">
                <a:latin typeface="맑은 고딕"/>
                <a:cs typeface="맑은 고딕"/>
              </a:rPr>
              <a:t>니</a:t>
            </a:r>
            <a:r>
              <a:rPr sz="2000" spc="-40" dirty="0">
                <a:latin typeface="맑은 고딕"/>
                <a:cs typeface="맑은 고딕"/>
              </a:rPr>
              <a:t>스</a:t>
            </a:r>
            <a:r>
              <a:rPr sz="2000" dirty="0">
                <a:latin typeface="맑은 고딕"/>
                <a:cs typeface="맑은 고딕"/>
              </a:rPr>
              <a:t>엘 </a:t>
            </a:r>
            <a:r>
              <a:rPr sz="2000" spc="70" dirty="0">
                <a:latin typeface="맑은 고딕"/>
                <a:cs typeface="맑은 고딕"/>
              </a:rPr>
              <a:t>보</a:t>
            </a:r>
            <a:r>
              <a:rPr sz="2000" spc="225" dirty="0">
                <a:latin typeface="맑은 고딕"/>
                <a:cs typeface="맑은 고딕"/>
              </a:rPr>
              <a:t>,</a:t>
            </a:r>
            <a:r>
              <a:rPr sz="2000" dirty="0">
                <a:latin typeface="맑은 고딕"/>
                <a:cs typeface="맑은 고딕"/>
              </a:rPr>
              <a:t>	</a:t>
            </a:r>
            <a:r>
              <a:rPr sz="2000" spc="70" dirty="0">
                <a:latin typeface="맑은 고딕"/>
                <a:cs typeface="맑은 고딕"/>
              </a:rPr>
              <a:t>건염</a:t>
            </a:r>
            <a:r>
              <a:rPr sz="2000" spc="310" dirty="0">
                <a:latin typeface="맑은 고딕"/>
                <a:cs typeface="맑은 고딕"/>
              </a:rPr>
              <a:t>,</a:t>
            </a:r>
            <a:r>
              <a:rPr sz="2000" spc="60" dirty="0">
                <a:latin typeface="맑은 고딕"/>
                <a:cs typeface="맑은 고딕"/>
              </a:rPr>
              <a:t>건초염</a:t>
            </a:r>
            <a:r>
              <a:rPr sz="2000" spc="310" dirty="0">
                <a:latin typeface="맑은 고딕"/>
                <a:cs typeface="맑은 고딕"/>
              </a:rPr>
              <a:t>,</a:t>
            </a:r>
            <a:r>
              <a:rPr sz="2000" spc="60" dirty="0">
                <a:latin typeface="맑은 고딕"/>
                <a:cs typeface="맑은 고딕"/>
              </a:rPr>
              <a:t>근막</a:t>
            </a:r>
            <a:r>
              <a:rPr sz="2000" dirty="0">
                <a:latin typeface="맑은 고딕"/>
                <a:cs typeface="맑은 고딕"/>
              </a:rPr>
              <a:t>염	</a:t>
            </a:r>
            <a:r>
              <a:rPr sz="2000" spc="60" dirty="0">
                <a:latin typeface="맑은 고딕"/>
                <a:cs typeface="맑은 고딕"/>
              </a:rPr>
              <a:t>등</a:t>
            </a:r>
            <a:r>
              <a:rPr sz="2000" dirty="0">
                <a:latin typeface="맑은 고딕"/>
                <a:cs typeface="맑은 고딕"/>
              </a:rPr>
              <a:t>을 </a:t>
            </a:r>
            <a:r>
              <a:rPr sz="2000" spc="-40" dirty="0">
                <a:latin typeface="맑은 고딕"/>
                <a:cs typeface="맑은 고딕"/>
              </a:rPr>
              <a:t>포</a:t>
            </a:r>
            <a:r>
              <a:rPr sz="2000" spc="-50" dirty="0">
                <a:latin typeface="맑은 고딕"/>
                <a:cs typeface="맑은 고딕"/>
              </a:rPr>
              <a:t>괄</a:t>
            </a:r>
            <a:r>
              <a:rPr sz="2000" spc="-40" dirty="0">
                <a:latin typeface="맑은 고딕"/>
                <a:cs typeface="맑은 고딕"/>
              </a:rPr>
              <a:t>하</a:t>
            </a:r>
            <a:r>
              <a:rPr sz="2000" dirty="0">
                <a:latin typeface="맑은 고딕"/>
                <a:cs typeface="맑은 고딕"/>
              </a:rPr>
              <a:t>여</a:t>
            </a:r>
            <a:r>
              <a:rPr sz="2000" spc="-10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지칭</a:t>
            </a:r>
            <a:r>
              <a:rPr sz="2000" spc="-50" dirty="0">
                <a:latin typeface="맑은 고딕"/>
                <a:cs typeface="맑은 고딕"/>
              </a:rPr>
              <a:t>하</a:t>
            </a:r>
            <a:r>
              <a:rPr sz="2000" dirty="0">
                <a:latin typeface="맑은 고딕"/>
                <a:cs typeface="맑은 고딕"/>
              </a:rPr>
              <a:t>는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말</a:t>
            </a:r>
            <a:r>
              <a:rPr sz="2000" spc="-40" dirty="0">
                <a:latin typeface="맑은 고딕"/>
                <a:cs typeface="맑은 고딕"/>
              </a:rPr>
              <a:t>입니다</a:t>
            </a:r>
            <a:r>
              <a:rPr sz="2000" spc="225" dirty="0">
                <a:latin typeface="맑은 고딕"/>
                <a:cs typeface="맑은 고딕"/>
              </a:rPr>
              <a:t>.</a:t>
            </a:r>
            <a:endParaRPr sz="200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07466" y="2253995"/>
            <a:ext cx="41910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5363" rIns="0" bIns="0" rtlCol="0">
            <a:spAutoFit/>
          </a:bodyPr>
          <a:lstStyle/>
          <a:p>
            <a:pPr marL="401320">
              <a:lnSpc>
                <a:spcPts val="5125"/>
              </a:lnSpc>
            </a:pPr>
            <a:r>
              <a:rPr sz="4400" spc="-85" dirty="0">
                <a:solidFill>
                  <a:srgbClr val="3232CC"/>
                </a:solidFill>
              </a:rPr>
              <a:t>근</a:t>
            </a:r>
            <a:r>
              <a:rPr sz="4400" spc="-100" dirty="0">
                <a:solidFill>
                  <a:srgbClr val="3232CC"/>
                </a:solidFill>
              </a:rPr>
              <a:t>골</a:t>
            </a:r>
            <a:r>
              <a:rPr sz="4400" spc="-85" dirty="0">
                <a:solidFill>
                  <a:srgbClr val="3232CC"/>
                </a:solidFill>
              </a:rPr>
              <a:t>격</a:t>
            </a:r>
            <a:r>
              <a:rPr sz="4400" spc="-100" dirty="0">
                <a:solidFill>
                  <a:srgbClr val="3232CC"/>
                </a:solidFill>
              </a:rPr>
              <a:t>계</a:t>
            </a:r>
            <a:r>
              <a:rPr sz="4400" spc="-85" dirty="0">
                <a:solidFill>
                  <a:srgbClr val="3232CC"/>
                </a:solidFill>
              </a:rPr>
              <a:t>질</a:t>
            </a:r>
            <a:r>
              <a:rPr sz="4400" spc="-100" dirty="0">
                <a:solidFill>
                  <a:srgbClr val="3232CC"/>
                </a:solidFill>
              </a:rPr>
              <a:t>환</a:t>
            </a:r>
            <a:r>
              <a:rPr sz="4400" dirty="0">
                <a:solidFill>
                  <a:srgbClr val="3232CC"/>
                </a:solidFill>
              </a:rPr>
              <a:t>의</a:t>
            </a:r>
            <a:r>
              <a:rPr sz="4400" spc="-195" dirty="0">
                <a:solidFill>
                  <a:srgbClr val="3232CC"/>
                </a:solidFill>
              </a:rPr>
              <a:t> </a:t>
            </a:r>
            <a:r>
              <a:rPr sz="4400" spc="-100" dirty="0">
                <a:solidFill>
                  <a:srgbClr val="3232CC"/>
                </a:solidFill>
              </a:rPr>
              <a:t>주</a:t>
            </a:r>
            <a:r>
              <a:rPr sz="4400" spc="-85" dirty="0">
                <a:solidFill>
                  <a:srgbClr val="3232CC"/>
                </a:solidFill>
              </a:rPr>
              <a:t>요</a:t>
            </a:r>
            <a:r>
              <a:rPr sz="4400" spc="-100" dirty="0">
                <a:solidFill>
                  <a:srgbClr val="3232CC"/>
                </a:solidFill>
              </a:rPr>
              <a:t>증</a:t>
            </a:r>
            <a:r>
              <a:rPr sz="4400" dirty="0">
                <a:solidFill>
                  <a:srgbClr val="3232CC"/>
                </a:solidFill>
              </a:rPr>
              <a:t>상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8615" y="2776300"/>
            <a:ext cx="3963670" cy="3208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480" marR="6350" indent="-399415" algn="just">
              <a:lnSpc>
                <a:spcPct val="109700"/>
              </a:lnSpc>
              <a:tabLst>
                <a:tab pos="495300" algn="l"/>
                <a:tab pos="891540" algn="l"/>
                <a:tab pos="1602105" algn="l"/>
                <a:tab pos="1800225" algn="l"/>
                <a:tab pos="2685415" algn="l"/>
                <a:tab pos="2971800" algn="l"/>
              </a:tabLst>
            </a:pPr>
            <a:r>
              <a:rPr sz="2400" dirty="0">
                <a:latin typeface="맑은 고딕"/>
                <a:cs typeface="맑은 고딕"/>
              </a:rPr>
              <a:t>◈		</a:t>
            </a:r>
            <a:r>
              <a:rPr sz="2400" spc="70" dirty="0">
                <a:latin typeface="맑은 고딕"/>
                <a:cs typeface="맑은 고딕"/>
              </a:rPr>
              <a:t>허</a:t>
            </a:r>
            <a:r>
              <a:rPr sz="2400" spc="60" dirty="0">
                <a:latin typeface="맑은 고딕"/>
                <a:cs typeface="맑은 고딕"/>
              </a:rPr>
              <a:t>리</a:t>
            </a:r>
            <a:r>
              <a:rPr sz="2400" dirty="0">
                <a:latin typeface="맑은 고딕"/>
                <a:cs typeface="맑은 고딕"/>
              </a:rPr>
              <a:t>나	</a:t>
            </a:r>
            <a:r>
              <a:rPr sz="2400" spc="60" dirty="0">
                <a:latin typeface="맑은 고딕"/>
                <a:cs typeface="맑은 고딕"/>
              </a:rPr>
              <a:t>다리</a:t>
            </a:r>
            <a:r>
              <a:rPr sz="2400" dirty="0">
                <a:latin typeface="맑은 고딕"/>
                <a:cs typeface="맑은 고딕"/>
              </a:rPr>
              <a:t>에	</a:t>
            </a:r>
            <a:r>
              <a:rPr sz="2400" spc="-695" dirty="0">
                <a:latin typeface="맑은 고딕"/>
                <a:cs typeface="맑은 고딕"/>
              </a:rPr>
              <a:t> </a:t>
            </a:r>
            <a:r>
              <a:rPr sz="2400" spc="60" dirty="0">
                <a:latin typeface="맑은 고딕"/>
                <a:cs typeface="맑은 고딕"/>
              </a:rPr>
              <a:t>발</a:t>
            </a:r>
            <a:r>
              <a:rPr sz="2400" spc="70" dirty="0">
                <a:latin typeface="맑은 고딕"/>
                <a:cs typeface="맑은 고딕"/>
              </a:rPr>
              <a:t>생</a:t>
            </a:r>
            <a:r>
              <a:rPr sz="2400" spc="60" dirty="0">
                <a:latin typeface="맑은 고딕"/>
                <a:cs typeface="맑은 고딕"/>
              </a:rPr>
              <a:t>하</a:t>
            </a:r>
            <a:r>
              <a:rPr sz="2400" dirty="0">
                <a:latin typeface="맑은 고딕"/>
                <a:cs typeface="맑은 고딕"/>
              </a:rPr>
              <a:t>는 근</a:t>
            </a:r>
            <a:r>
              <a:rPr sz="2400" spc="-585" dirty="0">
                <a:latin typeface="맑은 고딕"/>
                <a:cs typeface="맑은 고딕"/>
              </a:rPr>
              <a:t> </a:t>
            </a:r>
            <a:r>
              <a:rPr sz="2400" dirty="0">
                <a:latin typeface="맑은 고딕"/>
                <a:cs typeface="맑은 고딕"/>
              </a:rPr>
              <a:t>골</a:t>
            </a:r>
            <a:r>
              <a:rPr sz="2400" spc="-585" dirty="0">
                <a:latin typeface="맑은 고딕"/>
                <a:cs typeface="맑은 고딕"/>
              </a:rPr>
              <a:t> </a:t>
            </a:r>
            <a:r>
              <a:rPr sz="2400" dirty="0">
                <a:latin typeface="맑은 고딕"/>
                <a:cs typeface="맑은 고딕"/>
              </a:rPr>
              <a:t>격</a:t>
            </a:r>
            <a:r>
              <a:rPr sz="2400" spc="-585" dirty="0">
                <a:latin typeface="맑은 고딕"/>
                <a:cs typeface="맑은 고딕"/>
              </a:rPr>
              <a:t> </a:t>
            </a:r>
            <a:r>
              <a:rPr sz="2400" dirty="0">
                <a:latin typeface="맑은 고딕"/>
                <a:cs typeface="맑은 고딕"/>
              </a:rPr>
              <a:t>계</a:t>
            </a:r>
            <a:r>
              <a:rPr sz="2400" spc="-585" dirty="0">
                <a:latin typeface="맑은 고딕"/>
                <a:cs typeface="맑은 고딕"/>
              </a:rPr>
              <a:t> </a:t>
            </a:r>
            <a:r>
              <a:rPr sz="2400" dirty="0">
                <a:latin typeface="맑은 고딕"/>
                <a:cs typeface="맑은 고딕"/>
              </a:rPr>
              <a:t>질</a:t>
            </a:r>
            <a:r>
              <a:rPr sz="2400" spc="-585" dirty="0">
                <a:latin typeface="맑은 고딕"/>
                <a:cs typeface="맑은 고딕"/>
              </a:rPr>
              <a:t> </a:t>
            </a:r>
            <a:r>
              <a:rPr sz="2400" dirty="0">
                <a:latin typeface="맑은 고딕"/>
                <a:cs typeface="맑은 고딕"/>
              </a:rPr>
              <a:t>환</a:t>
            </a:r>
            <a:r>
              <a:rPr sz="2400" spc="-585" dirty="0">
                <a:latin typeface="맑은 고딕"/>
                <a:cs typeface="맑은 고딕"/>
              </a:rPr>
              <a:t> </a:t>
            </a:r>
            <a:r>
              <a:rPr sz="2400" dirty="0">
                <a:latin typeface="맑은 고딕"/>
                <a:cs typeface="맑은 고딕"/>
              </a:rPr>
              <a:t>은	신</a:t>
            </a:r>
            <a:r>
              <a:rPr sz="2400" spc="-595" dirty="0">
                <a:latin typeface="맑은 고딕"/>
                <a:cs typeface="맑은 고딕"/>
              </a:rPr>
              <a:t> </a:t>
            </a:r>
            <a:r>
              <a:rPr sz="2400" dirty="0">
                <a:latin typeface="맑은 고딕"/>
                <a:cs typeface="맑은 고딕"/>
              </a:rPr>
              <a:t>체</a:t>
            </a:r>
            <a:r>
              <a:rPr sz="2400" spc="-595" dirty="0">
                <a:latin typeface="맑은 고딕"/>
                <a:cs typeface="맑은 고딕"/>
              </a:rPr>
              <a:t> </a:t>
            </a:r>
            <a:r>
              <a:rPr sz="2400" dirty="0">
                <a:latin typeface="맑은 고딕"/>
                <a:cs typeface="맑은 고딕"/>
              </a:rPr>
              <a:t>의 </a:t>
            </a:r>
            <a:r>
              <a:rPr sz="2400" spc="130" dirty="0">
                <a:latin typeface="맑은 고딕"/>
                <a:cs typeface="맑은 고딕"/>
              </a:rPr>
              <a:t>국소</a:t>
            </a:r>
            <a:r>
              <a:rPr sz="2400" spc="120" dirty="0">
                <a:latin typeface="맑은 고딕"/>
                <a:cs typeface="맑은 고딕"/>
              </a:rPr>
              <a:t>부</a:t>
            </a:r>
            <a:r>
              <a:rPr sz="2400" dirty="0">
                <a:latin typeface="맑은 고딕"/>
                <a:cs typeface="맑은 고딕"/>
              </a:rPr>
              <a:t>위	</a:t>
            </a:r>
            <a:r>
              <a:rPr sz="2400" spc="-300" dirty="0">
                <a:latin typeface="맑은 고딕"/>
                <a:cs typeface="맑은 고딕"/>
              </a:rPr>
              <a:t> </a:t>
            </a:r>
            <a:r>
              <a:rPr sz="2400" spc="130" dirty="0">
                <a:latin typeface="맑은 고딕"/>
                <a:cs typeface="맑은 고딕"/>
              </a:rPr>
              <a:t>부</a:t>
            </a:r>
            <a:r>
              <a:rPr sz="2400" dirty="0">
                <a:latin typeface="맑은 고딕"/>
                <a:cs typeface="맑은 고딕"/>
              </a:rPr>
              <a:t>터	</a:t>
            </a:r>
            <a:r>
              <a:rPr sz="2400" spc="130" dirty="0">
                <a:latin typeface="맑은 고딕"/>
                <a:cs typeface="맑은 고딕"/>
              </a:rPr>
              <a:t>피</a:t>
            </a:r>
            <a:r>
              <a:rPr sz="2400" spc="105" dirty="0">
                <a:latin typeface="맑은 고딕"/>
                <a:cs typeface="맑은 고딕"/>
              </a:rPr>
              <a:t>로감</a:t>
            </a:r>
            <a:r>
              <a:rPr sz="2400" dirty="0">
                <a:latin typeface="맑은 고딕"/>
                <a:cs typeface="맑은 고딕"/>
              </a:rPr>
              <a:t>이 나	</a:t>
            </a:r>
            <a:r>
              <a:rPr sz="2400" spc="70" dirty="0">
                <a:latin typeface="맑은 고딕"/>
                <a:cs typeface="맑은 고딕"/>
              </a:rPr>
              <a:t>통</a:t>
            </a:r>
            <a:r>
              <a:rPr sz="2400" spc="60" dirty="0">
                <a:latin typeface="맑은 고딕"/>
                <a:cs typeface="맑은 고딕"/>
              </a:rPr>
              <a:t>증</a:t>
            </a:r>
            <a:r>
              <a:rPr sz="2400" spc="270" dirty="0">
                <a:latin typeface="맑은 고딕"/>
                <a:cs typeface="맑은 고딕"/>
              </a:rPr>
              <a:t>,</a:t>
            </a:r>
            <a:r>
              <a:rPr sz="2400" dirty="0">
                <a:latin typeface="맑은 고딕"/>
                <a:cs typeface="맑은 고딕"/>
              </a:rPr>
              <a:t>	</a:t>
            </a:r>
            <a:r>
              <a:rPr sz="2400" spc="60" dirty="0">
                <a:latin typeface="맑은 고딕"/>
                <a:cs typeface="맑은 고딕"/>
              </a:rPr>
              <a:t>민감</a:t>
            </a:r>
            <a:r>
              <a:rPr sz="2400" spc="70" dirty="0">
                <a:latin typeface="맑은 고딕"/>
                <a:cs typeface="맑은 고딕"/>
              </a:rPr>
              <a:t>함</a:t>
            </a:r>
            <a:r>
              <a:rPr sz="2400" spc="270" dirty="0">
                <a:latin typeface="맑은 고딕"/>
                <a:cs typeface="맑은 고딕"/>
              </a:rPr>
              <a:t>,</a:t>
            </a:r>
            <a:r>
              <a:rPr sz="2400" dirty="0">
                <a:latin typeface="맑은 고딕"/>
                <a:cs typeface="맑은 고딕"/>
              </a:rPr>
              <a:t>	</a:t>
            </a:r>
            <a:r>
              <a:rPr sz="2400" spc="-490" dirty="0">
                <a:latin typeface="맑은 고딕"/>
                <a:cs typeface="맑은 고딕"/>
              </a:rPr>
              <a:t> </a:t>
            </a:r>
            <a:r>
              <a:rPr sz="2400" spc="60" dirty="0">
                <a:latin typeface="맑은 고딕"/>
                <a:cs typeface="맑은 고딕"/>
              </a:rPr>
              <a:t>쇠약</a:t>
            </a:r>
            <a:r>
              <a:rPr sz="2400" dirty="0">
                <a:latin typeface="맑은 고딕"/>
                <a:cs typeface="맑은 고딕"/>
              </a:rPr>
              <a:t>함</a:t>
            </a:r>
            <a:endParaRPr sz="2400">
              <a:latin typeface="맑은 고딕"/>
              <a:cs typeface="맑은 고딕"/>
            </a:endParaRPr>
          </a:p>
          <a:p>
            <a:pPr marL="411480" marR="7620" indent="1270" algn="just">
              <a:lnSpc>
                <a:spcPct val="109900"/>
              </a:lnSpc>
              <a:tabLst>
                <a:tab pos="1184275" algn="l"/>
                <a:tab pos="1957070" algn="l"/>
              </a:tabLst>
            </a:pPr>
            <a:r>
              <a:rPr sz="2400" spc="270" dirty="0">
                <a:latin typeface="맑은 고딕"/>
                <a:cs typeface="맑은 고딕"/>
              </a:rPr>
              <a:t>,</a:t>
            </a:r>
            <a:r>
              <a:rPr sz="2400" spc="200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힘</a:t>
            </a:r>
            <a:r>
              <a:rPr sz="2400" dirty="0">
                <a:latin typeface="맑은 고딕"/>
                <a:cs typeface="맑은 고딕"/>
              </a:rPr>
              <a:t>이</a:t>
            </a:r>
            <a:r>
              <a:rPr sz="2400" spc="175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없음</a:t>
            </a:r>
            <a:r>
              <a:rPr sz="2400" spc="270" dirty="0">
                <a:latin typeface="맑은 고딕"/>
                <a:cs typeface="맑은 고딕"/>
              </a:rPr>
              <a:t>,</a:t>
            </a:r>
            <a:r>
              <a:rPr sz="2400" spc="210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부어오름</a:t>
            </a:r>
            <a:r>
              <a:rPr sz="2400" spc="270" dirty="0">
                <a:latin typeface="맑은 고딕"/>
                <a:cs typeface="맑은 고딕"/>
              </a:rPr>
              <a:t>,</a:t>
            </a:r>
            <a:r>
              <a:rPr sz="2400" spc="200" dirty="0">
                <a:latin typeface="맑은 고딕"/>
                <a:cs typeface="맑은 고딕"/>
              </a:rPr>
              <a:t> </a:t>
            </a:r>
            <a:r>
              <a:rPr sz="2400" dirty="0">
                <a:latin typeface="맑은 고딕"/>
                <a:cs typeface="맑은 고딕"/>
              </a:rPr>
              <a:t>밤 에</a:t>
            </a:r>
            <a:r>
              <a:rPr sz="2400" spc="270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통증이</a:t>
            </a:r>
            <a:r>
              <a:rPr sz="2400" dirty="0">
                <a:latin typeface="맑은 고딕"/>
                <a:cs typeface="맑은 고딕"/>
              </a:rPr>
              <a:t>나</a:t>
            </a:r>
            <a:r>
              <a:rPr sz="2400" spc="280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화</a:t>
            </a:r>
            <a:r>
              <a:rPr sz="2400" spc="-60" dirty="0">
                <a:latin typeface="맑은 고딕"/>
                <a:cs typeface="맑은 고딕"/>
              </a:rPr>
              <a:t>끈</a:t>
            </a:r>
            <a:r>
              <a:rPr sz="2400" spc="-50" dirty="0">
                <a:latin typeface="맑은 고딕"/>
                <a:cs typeface="맑은 고딕"/>
              </a:rPr>
              <a:t>거림</a:t>
            </a:r>
            <a:r>
              <a:rPr sz="2400" spc="270" dirty="0">
                <a:latin typeface="맑은 고딕"/>
                <a:cs typeface="맑은 고딕"/>
              </a:rPr>
              <a:t>,</a:t>
            </a:r>
            <a:r>
              <a:rPr sz="2400" spc="305" dirty="0">
                <a:latin typeface="맑은 고딕"/>
                <a:cs typeface="맑은 고딕"/>
              </a:rPr>
              <a:t> </a:t>
            </a:r>
            <a:r>
              <a:rPr sz="2400" dirty="0">
                <a:latin typeface="맑은 고딕"/>
                <a:cs typeface="맑은 고딕"/>
              </a:rPr>
              <a:t>무 </a:t>
            </a:r>
            <a:r>
              <a:rPr sz="2400" spc="10" dirty="0">
                <a:latin typeface="맑은 고딕"/>
                <a:cs typeface="맑은 고딕"/>
              </a:rPr>
              <a:t>감</a:t>
            </a:r>
            <a:r>
              <a:rPr sz="2400" dirty="0">
                <a:latin typeface="맑은 고딕"/>
                <a:cs typeface="맑은 고딕"/>
              </a:rPr>
              <a:t>각	</a:t>
            </a:r>
            <a:r>
              <a:rPr sz="2400" spc="10" dirty="0">
                <a:latin typeface="맑은 고딕"/>
                <a:cs typeface="맑은 고딕"/>
              </a:rPr>
              <a:t>등</a:t>
            </a:r>
            <a:r>
              <a:rPr sz="2400" dirty="0">
                <a:latin typeface="맑은 고딕"/>
                <a:cs typeface="맑은 고딕"/>
              </a:rPr>
              <a:t>이	</a:t>
            </a:r>
            <a:r>
              <a:rPr sz="2400" spc="10" dirty="0">
                <a:latin typeface="맑은 고딕"/>
                <a:cs typeface="맑은 고딕"/>
              </a:rPr>
              <a:t>먼</a:t>
            </a:r>
            <a:r>
              <a:rPr sz="2400" dirty="0">
                <a:latin typeface="맑은 고딕"/>
                <a:cs typeface="맑은 고딕"/>
              </a:rPr>
              <a:t>저</a:t>
            </a:r>
            <a:r>
              <a:rPr sz="2400" spc="415" dirty="0">
                <a:latin typeface="맑은 고딕"/>
                <a:cs typeface="맑은 고딕"/>
              </a:rPr>
              <a:t> </a:t>
            </a:r>
            <a:r>
              <a:rPr sz="2400" dirty="0">
                <a:latin typeface="맑은 고딕"/>
                <a:cs typeface="맑은 고딕"/>
              </a:rPr>
              <a:t>발생합니 </a:t>
            </a:r>
            <a:r>
              <a:rPr sz="2400" spc="-40" dirty="0">
                <a:latin typeface="맑은 고딕"/>
                <a:cs typeface="맑은 고딕"/>
              </a:rPr>
              <a:t>다</a:t>
            </a:r>
            <a:r>
              <a:rPr sz="2400" spc="270" dirty="0">
                <a:latin typeface="맑은 고딕"/>
                <a:cs typeface="맑은 고딕"/>
              </a:rPr>
              <a:t>.</a:t>
            </a:r>
            <a:endParaRPr sz="240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5066" y="2406395"/>
            <a:ext cx="41910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1273" y="653795"/>
            <a:ext cx="228599" cy="1066799"/>
          </a:xfrm>
          <a:custGeom>
            <a:avLst/>
            <a:gdLst/>
            <a:ahLst/>
            <a:cxnLst/>
            <a:rect l="l" t="t" r="r" b="b"/>
            <a:pathLst>
              <a:path w="228599" h="1066799">
                <a:moveTo>
                  <a:pt x="0" y="0"/>
                </a:moveTo>
                <a:lnTo>
                  <a:pt x="0" y="1066799"/>
                </a:lnTo>
                <a:lnTo>
                  <a:pt x="228599" y="1066799"/>
                </a:lnTo>
                <a:lnTo>
                  <a:pt x="228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48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1273" y="653795"/>
            <a:ext cx="228599" cy="0"/>
          </a:xfrm>
          <a:custGeom>
            <a:avLst/>
            <a:gdLst/>
            <a:ahLst/>
            <a:cxnLst/>
            <a:rect l="l" t="t" r="r" b="b"/>
            <a:pathLst>
              <a:path w="228599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B4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3669" y="653795"/>
            <a:ext cx="228599" cy="0"/>
          </a:xfrm>
          <a:custGeom>
            <a:avLst/>
            <a:gdLst/>
            <a:ahLst/>
            <a:cxnLst/>
            <a:rect l="l" t="t" r="r" b="b"/>
            <a:pathLst>
              <a:path w="228599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9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8349" y="652272"/>
            <a:ext cx="7772396" cy="1066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13392" y="772159"/>
            <a:ext cx="5871845" cy="870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4885" marR="6350" indent="-972819">
              <a:lnSpc>
                <a:spcPts val="3470"/>
              </a:lnSpc>
            </a:pPr>
            <a:r>
              <a:rPr sz="3600" spc="-60" dirty="0">
                <a:solidFill>
                  <a:srgbClr val="3232CC"/>
                </a:solidFill>
                <a:latin typeface="맑은 고딕"/>
                <a:cs typeface="맑은 고딕"/>
              </a:rPr>
              <a:t>요통</a:t>
            </a:r>
            <a:r>
              <a:rPr sz="3600" spc="-75" dirty="0">
                <a:solidFill>
                  <a:srgbClr val="3232CC"/>
                </a:solidFill>
                <a:latin typeface="맑은 고딕"/>
                <a:cs typeface="맑은 고딕"/>
              </a:rPr>
              <a:t>예</a:t>
            </a:r>
            <a:r>
              <a:rPr sz="3600" spc="-60" dirty="0">
                <a:solidFill>
                  <a:srgbClr val="3232CC"/>
                </a:solidFill>
                <a:latin typeface="맑은 고딕"/>
                <a:cs typeface="맑은 고딕"/>
              </a:rPr>
              <a:t>방</a:t>
            </a:r>
            <a:r>
              <a:rPr sz="3600" dirty="0">
                <a:solidFill>
                  <a:srgbClr val="3232CC"/>
                </a:solidFill>
                <a:latin typeface="맑은 고딕"/>
                <a:cs typeface="맑은 고딕"/>
              </a:rPr>
              <a:t>을</a:t>
            </a:r>
            <a:r>
              <a:rPr sz="3600" spc="-155" dirty="0">
                <a:solidFill>
                  <a:srgbClr val="3232CC"/>
                </a:solidFill>
                <a:latin typeface="맑은 고딕"/>
                <a:cs typeface="맑은 고딕"/>
              </a:rPr>
              <a:t> </a:t>
            </a:r>
            <a:r>
              <a:rPr sz="3600" spc="-75" dirty="0">
                <a:solidFill>
                  <a:srgbClr val="3232CC"/>
                </a:solidFill>
                <a:latin typeface="맑은 고딕"/>
                <a:cs typeface="맑은 고딕"/>
              </a:rPr>
              <a:t>위</a:t>
            </a:r>
            <a:r>
              <a:rPr sz="3600" dirty="0">
                <a:solidFill>
                  <a:srgbClr val="3232CC"/>
                </a:solidFill>
                <a:latin typeface="맑은 고딕"/>
                <a:cs typeface="맑은 고딕"/>
              </a:rPr>
              <a:t>한</a:t>
            </a:r>
            <a:r>
              <a:rPr sz="3600" spc="-155" dirty="0">
                <a:solidFill>
                  <a:srgbClr val="3232CC"/>
                </a:solidFill>
                <a:latin typeface="맑은 고딕"/>
                <a:cs typeface="맑은 고딕"/>
              </a:rPr>
              <a:t> </a:t>
            </a:r>
            <a:r>
              <a:rPr sz="3600" spc="-60" dirty="0">
                <a:solidFill>
                  <a:srgbClr val="3232CC"/>
                </a:solidFill>
                <a:latin typeface="맑은 고딕"/>
                <a:cs typeface="맑은 고딕"/>
              </a:rPr>
              <a:t>물</a:t>
            </a:r>
            <a:r>
              <a:rPr sz="3600" spc="-75" dirty="0">
                <a:solidFill>
                  <a:srgbClr val="3232CC"/>
                </a:solidFill>
                <a:latin typeface="맑은 고딕"/>
                <a:cs typeface="맑은 고딕"/>
              </a:rPr>
              <a:t>체</a:t>
            </a:r>
            <a:r>
              <a:rPr sz="3600" dirty="0">
                <a:solidFill>
                  <a:srgbClr val="3232CC"/>
                </a:solidFill>
                <a:latin typeface="맑은 고딕"/>
                <a:cs typeface="맑은 고딕"/>
              </a:rPr>
              <a:t>를</a:t>
            </a:r>
            <a:r>
              <a:rPr sz="3600" spc="-155" dirty="0">
                <a:solidFill>
                  <a:srgbClr val="3232CC"/>
                </a:solidFill>
                <a:latin typeface="맑은 고딕"/>
                <a:cs typeface="맑은 고딕"/>
              </a:rPr>
              <a:t> </a:t>
            </a:r>
            <a:r>
              <a:rPr sz="3600" spc="-60" dirty="0">
                <a:solidFill>
                  <a:srgbClr val="3232CC"/>
                </a:solidFill>
                <a:latin typeface="맑은 고딕"/>
                <a:cs typeface="맑은 고딕"/>
              </a:rPr>
              <a:t>들</a:t>
            </a:r>
            <a:r>
              <a:rPr sz="3600" dirty="0">
                <a:solidFill>
                  <a:srgbClr val="3232CC"/>
                </a:solidFill>
                <a:latin typeface="맑은 고딕"/>
                <a:cs typeface="맑은 고딕"/>
              </a:rPr>
              <a:t>어 </a:t>
            </a:r>
            <a:r>
              <a:rPr sz="3600" spc="-60" dirty="0">
                <a:solidFill>
                  <a:srgbClr val="3232CC"/>
                </a:solidFill>
                <a:latin typeface="맑은 고딕"/>
                <a:cs typeface="맑은 고딕"/>
              </a:rPr>
              <a:t>올리</a:t>
            </a:r>
            <a:r>
              <a:rPr sz="3600" dirty="0">
                <a:solidFill>
                  <a:srgbClr val="3232CC"/>
                </a:solidFill>
                <a:latin typeface="맑은 고딕"/>
                <a:cs typeface="맑은 고딕"/>
              </a:rPr>
              <a:t>는</a:t>
            </a:r>
            <a:r>
              <a:rPr sz="3600" spc="-165" dirty="0">
                <a:solidFill>
                  <a:srgbClr val="3232CC"/>
                </a:solidFill>
                <a:latin typeface="맑은 고딕"/>
                <a:cs typeface="맑은 고딕"/>
              </a:rPr>
              <a:t> </a:t>
            </a:r>
            <a:r>
              <a:rPr sz="3600" spc="-60" dirty="0">
                <a:solidFill>
                  <a:srgbClr val="3232CC"/>
                </a:solidFill>
                <a:latin typeface="맑은 고딕"/>
                <a:cs typeface="맑은 고딕"/>
              </a:rPr>
              <a:t>올바</a:t>
            </a:r>
            <a:r>
              <a:rPr sz="3600" dirty="0">
                <a:solidFill>
                  <a:srgbClr val="3232CC"/>
                </a:solidFill>
                <a:latin typeface="맑은 고딕"/>
                <a:cs typeface="맑은 고딕"/>
              </a:rPr>
              <a:t>른</a:t>
            </a:r>
            <a:r>
              <a:rPr sz="3600" spc="-165" dirty="0">
                <a:solidFill>
                  <a:srgbClr val="3232CC"/>
                </a:solidFill>
                <a:latin typeface="맑은 고딕"/>
                <a:cs typeface="맑은 고딕"/>
              </a:rPr>
              <a:t> </a:t>
            </a:r>
            <a:r>
              <a:rPr sz="3600" spc="-60" dirty="0">
                <a:solidFill>
                  <a:srgbClr val="3232CC"/>
                </a:solidFill>
                <a:latin typeface="맑은 고딕"/>
                <a:cs typeface="맑은 고딕"/>
              </a:rPr>
              <a:t>자</a:t>
            </a:r>
            <a:r>
              <a:rPr sz="3600" dirty="0">
                <a:solidFill>
                  <a:srgbClr val="3232CC"/>
                </a:solidFill>
                <a:latin typeface="맑은 고딕"/>
                <a:cs typeface="맑은 고딕"/>
              </a:rPr>
              <a:t>세</a:t>
            </a:r>
            <a:endParaRPr sz="3600">
              <a:latin typeface="맑은 고딕"/>
              <a:cs typeface="맑은 고딕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6217" y="1930906"/>
            <a:ext cx="7234555" cy="152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• 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취급물건</a:t>
            </a:r>
            <a:r>
              <a:rPr sz="1800" dirty="0">
                <a:latin typeface="맑은 고딕"/>
                <a:cs typeface="맑은 고딕"/>
              </a:rPr>
              <a:t>을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몸</a:t>
            </a:r>
            <a:r>
              <a:rPr sz="1800" dirty="0">
                <a:latin typeface="맑은 고딕"/>
                <a:cs typeface="맑은 고딕"/>
              </a:rPr>
              <a:t>에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가깝</a:t>
            </a:r>
            <a:r>
              <a:rPr sz="1800" dirty="0">
                <a:latin typeface="맑은 고딕"/>
                <a:cs typeface="맑은 고딕"/>
              </a:rPr>
              <a:t>게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할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것</a:t>
            </a:r>
            <a:r>
              <a:rPr sz="1800" spc="105" dirty="0">
                <a:latin typeface="맑은 고딕"/>
                <a:cs typeface="맑은 고딕"/>
              </a:rPr>
              <a:t>(</a:t>
            </a:r>
            <a:r>
              <a:rPr sz="1800" spc="-40" dirty="0">
                <a:latin typeface="맑은 고딕"/>
                <a:cs typeface="맑은 고딕"/>
              </a:rPr>
              <a:t>몸</a:t>
            </a:r>
            <a:r>
              <a:rPr sz="1800" dirty="0">
                <a:latin typeface="맑은 고딕"/>
                <a:cs typeface="맑은 고딕"/>
              </a:rPr>
              <a:t>의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중심</a:t>
            </a:r>
            <a:r>
              <a:rPr sz="1800" dirty="0">
                <a:latin typeface="맑은 고딕"/>
                <a:cs typeface="맑은 고딕"/>
              </a:rPr>
              <a:t>과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물체</a:t>
            </a:r>
            <a:r>
              <a:rPr sz="1800" dirty="0">
                <a:latin typeface="맑은 고딕"/>
                <a:cs typeface="맑은 고딕"/>
              </a:rPr>
              <a:t>의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중심</a:t>
            </a:r>
            <a:r>
              <a:rPr sz="1800" dirty="0">
                <a:latin typeface="맑은 고딕"/>
                <a:cs typeface="맑은 고딕"/>
              </a:rPr>
              <a:t>을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맞</a:t>
            </a:r>
            <a:r>
              <a:rPr sz="1800" dirty="0">
                <a:latin typeface="맑은 고딕"/>
                <a:cs typeface="맑은 고딕"/>
              </a:rPr>
              <a:t>출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것</a:t>
            </a:r>
            <a:r>
              <a:rPr sz="1800" spc="120" dirty="0">
                <a:latin typeface="맑은 고딕"/>
                <a:cs typeface="맑은 고딕"/>
              </a:rPr>
              <a:t>)</a:t>
            </a:r>
            <a:endParaRPr sz="1800">
              <a:latin typeface="맑은 고딕"/>
              <a:cs typeface="맑은 고딕"/>
            </a:endParaRPr>
          </a:p>
          <a:p>
            <a:pPr marL="12700">
              <a:lnSpc>
                <a:spcPts val="1955"/>
              </a:lnSpc>
            </a:pPr>
            <a:r>
              <a:rPr sz="1800" dirty="0">
                <a:latin typeface="Arial"/>
                <a:cs typeface="Arial"/>
              </a:rPr>
              <a:t>• 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발</a:t>
            </a:r>
            <a:r>
              <a:rPr sz="1800" dirty="0">
                <a:latin typeface="맑은 고딕"/>
                <a:cs typeface="맑은 고딕"/>
              </a:rPr>
              <a:t>을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어깨넓</a:t>
            </a:r>
            <a:r>
              <a:rPr sz="1800" dirty="0">
                <a:latin typeface="맑은 고딕"/>
                <a:cs typeface="맑은 고딕"/>
              </a:rPr>
              <a:t>이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정도</a:t>
            </a:r>
            <a:r>
              <a:rPr sz="1800" dirty="0">
                <a:latin typeface="맑은 고딕"/>
                <a:cs typeface="맑은 고딕"/>
              </a:rPr>
              <a:t>로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벌리</a:t>
            </a:r>
            <a:r>
              <a:rPr sz="1800" dirty="0">
                <a:latin typeface="맑은 고딕"/>
                <a:cs typeface="맑은 고딕"/>
              </a:rPr>
              <a:t>고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몸</a:t>
            </a:r>
            <a:r>
              <a:rPr sz="1800" dirty="0">
                <a:latin typeface="맑은 고딕"/>
                <a:cs typeface="맑은 고딕"/>
              </a:rPr>
              <a:t>은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정확하</a:t>
            </a:r>
            <a:r>
              <a:rPr sz="1800" dirty="0">
                <a:latin typeface="맑은 고딕"/>
                <a:cs typeface="맑은 고딕"/>
              </a:rPr>
              <a:t>게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균형</a:t>
            </a:r>
            <a:r>
              <a:rPr sz="1800" dirty="0">
                <a:latin typeface="맑은 고딕"/>
                <a:cs typeface="맑은 고딕"/>
              </a:rPr>
              <a:t>을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유지</a:t>
            </a:r>
            <a:r>
              <a:rPr sz="1800" dirty="0">
                <a:latin typeface="맑은 고딕"/>
                <a:cs typeface="맑은 고딕"/>
              </a:rPr>
              <a:t>할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것</a:t>
            </a:r>
            <a:endParaRPr sz="1800">
              <a:latin typeface="맑은 고딕"/>
              <a:cs typeface="맑은 고딕"/>
            </a:endParaRPr>
          </a:p>
          <a:p>
            <a:pPr marL="12700">
              <a:lnSpc>
                <a:spcPts val="1945"/>
              </a:lnSpc>
            </a:pPr>
            <a:r>
              <a:rPr sz="1800" dirty="0">
                <a:latin typeface="Arial"/>
                <a:cs typeface="Arial"/>
              </a:rPr>
              <a:t>• 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무릎</a:t>
            </a:r>
            <a:r>
              <a:rPr sz="1800" dirty="0">
                <a:latin typeface="맑은 고딕"/>
                <a:cs typeface="맑은 고딕"/>
              </a:rPr>
              <a:t>을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굽</a:t>
            </a:r>
            <a:r>
              <a:rPr sz="1800" dirty="0">
                <a:latin typeface="맑은 고딕"/>
                <a:cs typeface="맑은 고딕"/>
              </a:rPr>
              <a:t>힐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것</a:t>
            </a:r>
            <a:r>
              <a:rPr sz="1800" spc="105" dirty="0">
                <a:latin typeface="맑은 고딕"/>
                <a:cs typeface="맑은 고딕"/>
              </a:rPr>
              <a:t>(</a:t>
            </a:r>
            <a:r>
              <a:rPr sz="1800" spc="-40" dirty="0">
                <a:latin typeface="맑은 고딕"/>
                <a:cs typeface="맑은 고딕"/>
              </a:rPr>
              <a:t>허리</a:t>
            </a:r>
            <a:r>
              <a:rPr sz="1800" dirty="0">
                <a:latin typeface="맑은 고딕"/>
                <a:cs typeface="맑은 고딕"/>
              </a:rPr>
              <a:t>를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세</a:t>
            </a:r>
            <a:r>
              <a:rPr sz="1800" dirty="0">
                <a:latin typeface="맑은 고딕"/>
                <a:cs typeface="맑은 고딕"/>
              </a:rPr>
              <a:t>울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것</a:t>
            </a:r>
            <a:r>
              <a:rPr sz="1800" spc="120" dirty="0">
                <a:latin typeface="맑은 고딕"/>
                <a:cs typeface="맑은 고딕"/>
              </a:rPr>
              <a:t>)</a:t>
            </a:r>
            <a:endParaRPr sz="1800">
              <a:latin typeface="맑은 고딕"/>
              <a:cs typeface="맑은 고딕"/>
            </a:endParaRPr>
          </a:p>
          <a:p>
            <a:pPr marL="12700">
              <a:lnSpc>
                <a:spcPts val="1955"/>
              </a:lnSpc>
            </a:pPr>
            <a:r>
              <a:rPr sz="1800" dirty="0">
                <a:latin typeface="Arial"/>
                <a:cs typeface="Arial"/>
              </a:rPr>
              <a:t>• 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목</a:t>
            </a:r>
            <a:r>
              <a:rPr sz="1800" dirty="0">
                <a:latin typeface="맑은 고딕"/>
                <a:cs typeface="맑은 고딕"/>
              </a:rPr>
              <a:t>과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등</a:t>
            </a:r>
            <a:r>
              <a:rPr sz="1800" dirty="0">
                <a:latin typeface="맑은 고딕"/>
                <a:cs typeface="맑은 고딕"/>
              </a:rPr>
              <a:t>이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거</a:t>
            </a:r>
            <a:r>
              <a:rPr sz="1800" dirty="0">
                <a:latin typeface="맑은 고딕"/>
                <a:cs typeface="맑은 고딕"/>
              </a:rPr>
              <a:t>의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일직선</a:t>
            </a:r>
            <a:r>
              <a:rPr sz="1800" dirty="0">
                <a:latin typeface="맑은 고딕"/>
                <a:cs typeface="맑은 고딕"/>
              </a:rPr>
              <a:t>이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되도</a:t>
            </a:r>
            <a:r>
              <a:rPr sz="1800" dirty="0">
                <a:latin typeface="맑은 고딕"/>
                <a:cs typeface="맑은 고딕"/>
              </a:rPr>
              <a:t>록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할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것</a:t>
            </a:r>
            <a:endParaRPr sz="1800">
              <a:latin typeface="맑은 고딕"/>
              <a:cs typeface="맑은 고딕"/>
            </a:endParaRPr>
          </a:p>
          <a:p>
            <a:pPr marL="12700">
              <a:lnSpc>
                <a:spcPts val="1945"/>
              </a:lnSpc>
            </a:pPr>
            <a:r>
              <a:rPr sz="1800" dirty="0">
                <a:latin typeface="Arial"/>
                <a:cs typeface="Arial"/>
              </a:rPr>
              <a:t>• 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가능하</a:t>
            </a:r>
            <a:r>
              <a:rPr sz="1800" dirty="0">
                <a:latin typeface="맑은 고딕"/>
                <a:cs typeface="맑은 고딕"/>
              </a:rPr>
              <a:t>면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중량물</a:t>
            </a:r>
            <a:r>
              <a:rPr sz="1800" dirty="0">
                <a:latin typeface="맑은 고딕"/>
                <a:cs typeface="맑은 고딕"/>
              </a:rPr>
              <a:t>을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양손으</a:t>
            </a:r>
            <a:r>
              <a:rPr sz="1800" dirty="0">
                <a:latin typeface="맑은 고딕"/>
                <a:cs typeface="맑은 고딕"/>
              </a:rPr>
              <a:t>로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잡</a:t>
            </a:r>
            <a:r>
              <a:rPr sz="1800" dirty="0">
                <a:latin typeface="맑은 고딕"/>
                <a:cs typeface="맑은 고딕"/>
              </a:rPr>
              <a:t>을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것</a:t>
            </a:r>
            <a:endParaRPr sz="1800">
              <a:latin typeface="맑은 고딕"/>
              <a:cs typeface="맑은 고딕"/>
            </a:endParaRPr>
          </a:p>
          <a:p>
            <a:pPr marL="12700">
              <a:lnSpc>
                <a:spcPts val="1955"/>
              </a:lnSpc>
            </a:pPr>
            <a:r>
              <a:rPr sz="1800" dirty="0">
                <a:latin typeface="Arial"/>
                <a:cs typeface="Arial"/>
              </a:rPr>
              <a:t>• 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물건</a:t>
            </a:r>
            <a:r>
              <a:rPr sz="1800" dirty="0">
                <a:latin typeface="맑은 고딕"/>
                <a:cs typeface="맑은 고딕"/>
              </a:rPr>
              <a:t>을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들</a:t>
            </a:r>
            <a:r>
              <a:rPr sz="1800" dirty="0">
                <a:latin typeface="맑은 고딕"/>
                <a:cs typeface="맑은 고딕"/>
              </a:rPr>
              <a:t>어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올</a:t>
            </a:r>
            <a:r>
              <a:rPr sz="1800" dirty="0">
                <a:latin typeface="맑은 고딕"/>
                <a:cs typeface="맑은 고딕"/>
              </a:rPr>
              <a:t>릴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때</a:t>
            </a:r>
            <a:r>
              <a:rPr sz="1800" dirty="0">
                <a:latin typeface="맑은 고딕"/>
                <a:cs typeface="맑은 고딕"/>
              </a:rPr>
              <a:t>는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허리</a:t>
            </a:r>
            <a:r>
              <a:rPr sz="1800" dirty="0">
                <a:latin typeface="맑은 고딕"/>
                <a:cs typeface="맑은 고딕"/>
              </a:rPr>
              <a:t>를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사용하</a:t>
            </a:r>
            <a:r>
              <a:rPr sz="1800" dirty="0">
                <a:latin typeface="맑은 고딕"/>
                <a:cs typeface="맑은 고딕"/>
              </a:rPr>
              <a:t>지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말</a:t>
            </a:r>
            <a:r>
              <a:rPr sz="1800" dirty="0">
                <a:latin typeface="맑은 고딕"/>
                <a:cs typeface="맑은 고딕"/>
              </a:rPr>
              <a:t>고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다리</a:t>
            </a:r>
            <a:r>
              <a:rPr sz="1800" dirty="0">
                <a:latin typeface="맑은 고딕"/>
                <a:cs typeface="맑은 고딕"/>
              </a:rPr>
              <a:t>의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힘</a:t>
            </a:r>
            <a:r>
              <a:rPr sz="1800" dirty="0">
                <a:latin typeface="맑은 고딕"/>
                <a:cs typeface="맑은 고딕"/>
              </a:rPr>
              <a:t>을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이용합시다</a:t>
            </a:r>
            <a:r>
              <a:rPr sz="1800" spc="204" dirty="0">
                <a:latin typeface="맑은 고딕"/>
                <a:cs typeface="맑은 고딕"/>
              </a:rPr>
              <a:t>.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12670" y="3777996"/>
            <a:ext cx="4114800" cy="2944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59873" y="4463795"/>
            <a:ext cx="3352799" cy="2057399"/>
          </a:xfrm>
          <a:custGeom>
            <a:avLst/>
            <a:gdLst/>
            <a:ahLst/>
            <a:cxnLst/>
            <a:rect l="l" t="t" r="r" b="b"/>
            <a:pathLst>
              <a:path w="3352799" h="2057399">
                <a:moveTo>
                  <a:pt x="0" y="0"/>
                </a:moveTo>
                <a:lnTo>
                  <a:pt x="0" y="2057399"/>
                </a:lnTo>
                <a:lnTo>
                  <a:pt x="3352799" y="2057399"/>
                </a:lnTo>
                <a:lnTo>
                  <a:pt x="3352799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59873" y="4463795"/>
            <a:ext cx="3352799" cy="2057399"/>
          </a:xfrm>
          <a:custGeom>
            <a:avLst/>
            <a:gdLst/>
            <a:ahLst/>
            <a:cxnLst/>
            <a:rect l="l" t="t" r="r" b="b"/>
            <a:pathLst>
              <a:path w="3352799" h="2057399">
                <a:moveTo>
                  <a:pt x="0" y="0"/>
                </a:moveTo>
                <a:lnTo>
                  <a:pt x="0" y="2057399"/>
                </a:lnTo>
                <a:lnTo>
                  <a:pt x="3352799" y="2057399"/>
                </a:lnTo>
                <a:lnTo>
                  <a:pt x="335279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44713" y="4603494"/>
            <a:ext cx="2817495" cy="180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2420" marR="501650" indent="-300355">
              <a:lnSpc>
                <a:spcPts val="2870"/>
              </a:lnSpc>
            </a:pPr>
            <a:r>
              <a:rPr sz="2400" spc="-50" dirty="0">
                <a:latin typeface="맑은 고딕"/>
                <a:cs typeface="맑은 고딕"/>
              </a:rPr>
              <a:t>ㅇ무릎</a:t>
            </a:r>
            <a:r>
              <a:rPr sz="2400" dirty="0">
                <a:latin typeface="맑은 고딕"/>
                <a:cs typeface="맑은 고딕"/>
              </a:rPr>
              <a:t>은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굽히</a:t>
            </a:r>
            <a:r>
              <a:rPr sz="2400" dirty="0">
                <a:latin typeface="맑은 고딕"/>
                <a:cs typeface="맑은 고딕"/>
              </a:rPr>
              <a:t>고 </a:t>
            </a:r>
            <a:r>
              <a:rPr sz="2400" spc="-50" dirty="0">
                <a:latin typeface="맑은 고딕"/>
                <a:cs typeface="맑은 고딕"/>
              </a:rPr>
              <a:t>허리</a:t>
            </a:r>
            <a:r>
              <a:rPr sz="2400" dirty="0">
                <a:latin typeface="맑은 고딕"/>
                <a:cs typeface="맑은 고딕"/>
              </a:rPr>
              <a:t>는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세</a:t>
            </a:r>
            <a:r>
              <a:rPr sz="2400" dirty="0">
                <a:latin typeface="맑은 고딕"/>
                <a:cs typeface="맑은 고딕"/>
              </a:rPr>
              <a:t>울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dirty="0">
                <a:latin typeface="맑은 고딕"/>
                <a:cs typeface="맑은 고딕"/>
              </a:rPr>
              <a:t>것</a:t>
            </a:r>
            <a:endParaRPr sz="2400">
              <a:latin typeface="맑은 고딕"/>
              <a:cs typeface="맑은 고딕"/>
            </a:endParaRPr>
          </a:p>
          <a:p>
            <a:pPr>
              <a:lnSpc>
                <a:spcPts val="750"/>
              </a:lnSpc>
              <a:spcBef>
                <a:spcPts val="23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12420" marR="6350" indent="-300355">
              <a:lnSpc>
                <a:spcPct val="100000"/>
              </a:lnSpc>
            </a:pPr>
            <a:r>
              <a:rPr sz="2400" spc="-50" dirty="0">
                <a:latin typeface="맑은 고딕"/>
                <a:cs typeface="맑은 고딕"/>
              </a:rPr>
              <a:t>ㅇ방향전</a:t>
            </a:r>
            <a:r>
              <a:rPr sz="2400" spc="-60" dirty="0">
                <a:latin typeface="맑은 고딕"/>
                <a:cs typeface="맑은 고딕"/>
              </a:rPr>
              <a:t>환</a:t>
            </a:r>
            <a:r>
              <a:rPr sz="2400" dirty="0">
                <a:latin typeface="맑은 고딕"/>
                <a:cs typeface="맑은 고딕"/>
              </a:rPr>
              <a:t>시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허리</a:t>
            </a:r>
            <a:r>
              <a:rPr sz="2400" dirty="0">
                <a:latin typeface="맑은 고딕"/>
                <a:cs typeface="맑은 고딕"/>
              </a:rPr>
              <a:t>만 </a:t>
            </a:r>
            <a:r>
              <a:rPr sz="2400" spc="-50" dirty="0">
                <a:latin typeface="맑은 고딕"/>
                <a:cs typeface="맑은 고딕"/>
              </a:rPr>
              <a:t>돌리</a:t>
            </a:r>
            <a:r>
              <a:rPr sz="2400" dirty="0">
                <a:latin typeface="맑은 고딕"/>
                <a:cs typeface="맑은 고딕"/>
              </a:rPr>
              <a:t>지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dirty="0">
                <a:latin typeface="맑은 고딕"/>
                <a:cs typeface="맑은 고딕"/>
              </a:rPr>
              <a:t>말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dirty="0">
                <a:latin typeface="맑은 고딕"/>
                <a:cs typeface="맑은 고딕"/>
              </a:rPr>
              <a:t>것</a:t>
            </a:r>
            <a:endParaRPr sz="24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5363" rIns="0" bIns="0" rtlCol="0">
            <a:spAutoFit/>
          </a:bodyPr>
          <a:lstStyle/>
          <a:p>
            <a:pPr marL="1769745">
              <a:lnSpc>
                <a:spcPts val="5125"/>
              </a:lnSpc>
            </a:pPr>
            <a:r>
              <a:rPr sz="4400" spc="-85" dirty="0">
                <a:solidFill>
                  <a:srgbClr val="3232CC"/>
                </a:solidFill>
              </a:rPr>
              <a:t>물</a:t>
            </a:r>
            <a:r>
              <a:rPr sz="4400" spc="-100" dirty="0">
                <a:solidFill>
                  <a:srgbClr val="3232CC"/>
                </a:solidFill>
              </a:rPr>
              <a:t>체</a:t>
            </a:r>
            <a:r>
              <a:rPr sz="4400" spc="-85" dirty="0">
                <a:solidFill>
                  <a:srgbClr val="3232CC"/>
                </a:solidFill>
              </a:rPr>
              <a:t>운</a:t>
            </a:r>
            <a:r>
              <a:rPr sz="4400" dirty="0">
                <a:solidFill>
                  <a:srgbClr val="3232CC"/>
                </a:solidFill>
              </a:rPr>
              <a:t>반</a:t>
            </a:r>
            <a:r>
              <a:rPr sz="4400" spc="-204" dirty="0">
                <a:solidFill>
                  <a:srgbClr val="3232CC"/>
                </a:solidFill>
              </a:rPr>
              <a:t> </a:t>
            </a:r>
            <a:r>
              <a:rPr sz="4400" spc="-85" dirty="0">
                <a:solidFill>
                  <a:srgbClr val="3232CC"/>
                </a:solidFill>
              </a:rPr>
              <a:t>요</a:t>
            </a:r>
            <a:r>
              <a:rPr sz="4400" dirty="0">
                <a:solidFill>
                  <a:srgbClr val="3232CC"/>
                </a:solidFill>
              </a:rPr>
              <a:t>령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72415" y="2543493"/>
            <a:ext cx="4020185" cy="3498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480" marR="405130" indent="-399415">
              <a:lnSpc>
                <a:spcPct val="119600"/>
              </a:lnSpc>
            </a:pPr>
            <a:r>
              <a:rPr sz="2400" dirty="0">
                <a:latin typeface="맑은 고딕"/>
                <a:cs typeface="맑은 고딕"/>
              </a:rPr>
              <a:t>◈</a:t>
            </a:r>
            <a:r>
              <a:rPr sz="2400" spc="-65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물건운</a:t>
            </a:r>
            <a:r>
              <a:rPr sz="2400" dirty="0">
                <a:latin typeface="맑은 고딕"/>
                <a:cs typeface="맑은 고딕"/>
              </a:rPr>
              <a:t>반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목적지</a:t>
            </a:r>
            <a:r>
              <a:rPr sz="2400" dirty="0">
                <a:latin typeface="맑은 고딕"/>
                <a:cs typeface="맑은 고딕"/>
              </a:rPr>
              <a:t>를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미</a:t>
            </a:r>
            <a:r>
              <a:rPr sz="2400" dirty="0">
                <a:latin typeface="맑은 고딕"/>
                <a:cs typeface="맑은 고딕"/>
              </a:rPr>
              <a:t>리 </a:t>
            </a:r>
            <a:r>
              <a:rPr sz="2400" spc="-50" dirty="0">
                <a:latin typeface="맑은 고딕"/>
                <a:cs typeface="맑은 고딕"/>
              </a:rPr>
              <a:t>확</a:t>
            </a:r>
            <a:r>
              <a:rPr sz="2400" dirty="0">
                <a:latin typeface="맑은 고딕"/>
                <a:cs typeface="맑은 고딕"/>
              </a:rPr>
              <a:t>인</a:t>
            </a:r>
            <a:r>
              <a:rPr sz="2400" spc="-105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합니다</a:t>
            </a:r>
            <a:r>
              <a:rPr sz="2400" spc="270" dirty="0">
                <a:latin typeface="맑은 고딕"/>
                <a:cs typeface="맑은 고딕"/>
              </a:rPr>
              <a:t>.</a:t>
            </a:r>
            <a:endParaRPr sz="2400">
              <a:latin typeface="맑은 고딕"/>
              <a:cs typeface="맑은 고딕"/>
            </a:endParaRPr>
          </a:p>
          <a:p>
            <a:pPr marL="411480" marR="106680" indent="-399415">
              <a:lnSpc>
                <a:spcPct val="119600"/>
              </a:lnSpc>
              <a:spcBef>
                <a:spcPts val="10"/>
              </a:spcBef>
            </a:pPr>
            <a:r>
              <a:rPr sz="2400" dirty="0">
                <a:latin typeface="맑은 고딕"/>
                <a:cs typeface="맑은 고딕"/>
              </a:rPr>
              <a:t>◈</a:t>
            </a:r>
            <a:r>
              <a:rPr sz="2400" spc="-65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운반통로</a:t>
            </a:r>
            <a:r>
              <a:rPr sz="2400" dirty="0">
                <a:latin typeface="맑은 고딕"/>
                <a:cs typeface="맑은 고딕"/>
              </a:rPr>
              <a:t>는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깨끗</a:t>
            </a:r>
            <a:r>
              <a:rPr sz="2400" dirty="0">
                <a:latin typeface="맑은 고딕"/>
                <a:cs typeface="맑은 고딕"/>
              </a:rPr>
              <a:t>이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정리</a:t>
            </a:r>
            <a:r>
              <a:rPr sz="2400" dirty="0">
                <a:latin typeface="맑은 고딕"/>
                <a:cs typeface="맑은 고딕"/>
              </a:rPr>
              <a:t>해 </a:t>
            </a:r>
            <a:r>
              <a:rPr sz="2400" spc="-50" dirty="0">
                <a:latin typeface="맑은 고딕"/>
                <a:cs typeface="맑은 고딕"/>
              </a:rPr>
              <a:t>둡니</a:t>
            </a:r>
            <a:r>
              <a:rPr sz="2400" spc="-40" dirty="0">
                <a:latin typeface="맑은 고딕"/>
                <a:cs typeface="맑은 고딕"/>
              </a:rPr>
              <a:t>다</a:t>
            </a:r>
            <a:r>
              <a:rPr sz="2400" spc="270" dirty="0">
                <a:latin typeface="맑은 고딕"/>
                <a:cs typeface="맑은 고딕"/>
              </a:rPr>
              <a:t>.</a:t>
            </a:r>
            <a:endParaRPr sz="2400">
              <a:latin typeface="맑은 고딕"/>
              <a:cs typeface="맑은 고딕"/>
            </a:endParaRPr>
          </a:p>
          <a:p>
            <a:pPr marL="411480" marR="6350" indent="-399415">
              <a:lnSpc>
                <a:spcPct val="119600"/>
              </a:lnSpc>
              <a:spcBef>
                <a:spcPts val="10"/>
              </a:spcBef>
            </a:pPr>
            <a:r>
              <a:rPr sz="2400" dirty="0">
                <a:latin typeface="맑은 고딕"/>
                <a:cs typeface="맑은 고딕"/>
              </a:rPr>
              <a:t>◈</a:t>
            </a:r>
            <a:r>
              <a:rPr sz="2400" spc="-65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방향</a:t>
            </a:r>
            <a:r>
              <a:rPr sz="2400" dirty="0">
                <a:latin typeface="맑은 고딕"/>
                <a:cs typeface="맑은 고딕"/>
              </a:rPr>
              <a:t>을</a:t>
            </a:r>
            <a:r>
              <a:rPr sz="2400" spc="-105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바꿀때</a:t>
            </a:r>
            <a:r>
              <a:rPr sz="2400" dirty="0">
                <a:latin typeface="맑은 고딕"/>
                <a:cs typeface="맑은 고딕"/>
              </a:rPr>
              <a:t>는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허리</a:t>
            </a:r>
            <a:r>
              <a:rPr sz="2400" dirty="0">
                <a:latin typeface="맑은 고딕"/>
                <a:cs typeface="맑은 고딕"/>
              </a:rPr>
              <a:t>를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dirty="0">
                <a:latin typeface="맑은 고딕"/>
                <a:cs typeface="맑은 고딕"/>
              </a:rPr>
              <a:t>비 </a:t>
            </a:r>
            <a:r>
              <a:rPr sz="2400" spc="-50" dirty="0">
                <a:latin typeface="맑은 고딕"/>
                <a:cs typeface="맑은 고딕"/>
              </a:rPr>
              <a:t>틀</a:t>
            </a:r>
            <a:r>
              <a:rPr sz="2400" dirty="0">
                <a:latin typeface="맑은 고딕"/>
                <a:cs typeface="맑은 고딕"/>
              </a:rPr>
              <a:t>지</a:t>
            </a:r>
            <a:r>
              <a:rPr sz="2400" spc="-105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않도</a:t>
            </a:r>
            <a:r>
              <a:rPr sz="2400" dirty="0">
                <a:latin typeface="맑은 고딕"/>
                <a:cs typeface="맑은 고딕"/>
              </a:rPr>
              <a:t>록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합니다</a:t>
            </a:r>
            <a:r>
              <a:rPr sz="2400" spc="270" dirty="0">
                <a:latin typeface="맑은 고딕"/>
                <a:cs typeface="맑은 고딕"/>
              </a:rPr>
              <a:t>.</a:t>
            </a:r>
            <a:endParaRPr sz="2400">
              <a:latin typeface="맑은 고딕"/>
              <a:cs typeface="맑은 고딕"/>
            </a:endParaRPr>
          </a:p>
          <a:p>
            <a:pPr marL="411480" marR="6350" indent="-399415">
              <a:lnSpc>
                <a:spcPct val="119600"/>
              </a:lnSpc>
              <a:spcBef>
                <a:spcPts val="10"/>
              </a:spcBef>
            </a:pPr>
            <a:r>
              <a:rPr sz="2400" dirty="0">
                <a:latin typeface="맑은 고딕"/>
                <a:cs typeface="맑은 고딕"/>
              </a:rPr>
              <a:t>◈</a:t>
            </a:r>
            <a:r>
              <a:rPr sz="2400" spc="-65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물건</a:t>
            </a:r>
            <a:r>
              <a:rPr sz="2400" dirty="0">
                <a:latin typeface="맑은 고딕"/>
                <a:cs typeface="맑은 고딕"/>
              </a:rPr>
              <a:t>은</a:t>
            </a:r>
            <a:r>
              <a:rPr sz="2400" spc="-105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시야</a:t>
            </a:r>
            <a:r>
              <a:rPr sz="2400" dirty="0">
                <a:latin typeface="맑은 고딕"/>
                <a:cs typeface="맑은 고딕"/>
              </a:rPr>
              <a:t>를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가리</a:t>
            </a:r>
            <a:r>
              <a:rPr sz="2400" dirty="0">
                <a:latin typeface="맑은 고딕"/>
                <a:cs typeface="맑은 고딕"/>
              </a:rPr>
              <a:t>지</a:t>
            </a:r>
            <a:r>
              <a:rPr sz="2400" spc="-114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않</a:t>
            </a:r>
            <a:r>
              <a:rPr sz="2400" dirty="0">
                <a:latin typeface="맑은 고딕"/>
                <a:cs typeface="맑은 고딕"/>
              </a:rPr>
              <a:t>도 록</a:t>
            </a:r>
            <a:r>
              <a:rPr sz="2400" spc="-105" dirty="0">
                <a:latin typeface="맑은 고딕"/>
                <a:cs typeface="맑은 고딕"/>
              </a:rPr>
              <a:t> </a:t>
            </a:r>
            <a:r>
              <a:rPr sz="2400" spc="-50" dirty="0">
                <a:latin typeface="맑은 고딕"/>
                <a:cs typeface="맑은 고딕"/>
              </a:rPr>
              <a:t>합니다</a:t>
            </a:r>
            <a:r>
              <a:rPr sz="2400" spc="270" dirty="0">
                <a:latin typeface="맑은 고딕"/>
                <a:cs typeface="맑은 고딕"/>
              </a:rPr>
              <a:t>.</a:t>
            </a:r>
            <a:endParaRPr sz="240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59866" y="2406395"/>
            <a:ext cx="373380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5363" rIns="0" bIns="0" rtlCol="0">
            <a:spAutoFit/>
          </a:bodyPr>
          <a:lstStyle/>
          <a:p>
            <a:pPr marL="309880">
              <a:lnSpc>
                <a:spcPts val="5125"/>
              </a:lnSpc>
            </a:pPr>
            <a:r>
              <a:rPr sz="4400" spc="-85" dirty="0">
                <a:solidFill>
                  <a:srgbClr val="3232CC"/>
                </a:solidFill>
              </a:rPr>
              <a:t>요</a:t>
            </a:r>
            <a:r>
              <a:rPr sz="4400" spc="-100" dirty="0">
                <a:solidFill>
                  <a:srgbClr val="3232CC"/>
                </a:solidFill>
              </a:rPr>
              <a:t>통</a:t>
            </a:r>
            <a:r>
              <a:rPr sz="4400" spc="-85" dirty="0">
                <a:solidFill>
                  <a:srgbClr val="3232CC"/>
                </a:solidFill>
              </a:rPr>
              <a:t>예</a:t>
            </a:r>
            <a:r>
              <a:rPr sz="4400" spc="-100" dirty="0">
                <a:solidFill>
                  <a:srgbClr val="3232CC"/>
                </a:solidFill>
              </a:rPr>
              <a:t>방</a:t>
            </a:r>
            <a:r>
              <a:rPr sz="4400" dirty="0">
                <a:solidFill>
                  <a:srgbClr val="3232CC"/>
                </a:solidFill>
              </a:rPr>
              <a:t>을</a:t>
            </a:r>
            <a:r>
              <a:rPr sz="4400" spc="-195" dirty="0">
                <a:solidFill>
                  <a:srgbClr val="3232CC"/>
                </a:solidFill>
              </a:rPr>
              <a:t> </a:t>
            </a:r>
            <a:r>
              <a:rPr sz="4400" spc="-100" dirty="0">
                <a:solidFill>
                  <a:srgbClr val="3232CC"/>
                </a:solidFill>
              </a:rPr>
              <a:t>위</a:t>
            </a:r>
            <a:r>
              <a:rPr sz="4400" dirty="0">
                <a:solidFill>
                  <a:srgbClr val="3232CC"/>
                </a:solidFill>
              </a:rPr>
              <a:t>한</a:t>
            </a:r>
            <a:r>
              <a:rPr sz="4400" spc="-195" dirty="0">
                <a:solidFill>
                  <a:srgbClr val="3232CC"/>
                </a:solidFill>
              </a:rPr>
              <a:t> </a:t>
            </a:r>
            <a:r>
              <a:rPr sz="4400" spc="-100" dirty="0">
                <a:solidFill>
                  <a:srgbClr val="3232CC"/>
                </a:solidFill>
              </a:rPr>
              <a:t>작</a:t>
            </a:r>
            <a:r>
              <a:rPr sz="4400" spc="-85" dirty="0">
                <a:solidFill>
                  <a:srgbClr val="3232CC"/>
                </a:solidFill>
              </a:rPr>
              <a:t>업</a:t>
            </a:r>
            <a:r>
              <a:rPr sz="4400" spc="-100" dirty="0">
                <a:solidFill>
                  <a:srgbClr val="3232CC"/>
                </a:solidFill>
              </a:rPr>
              <a:t>관</a:t>
            </a:r>
            <a:r>
              <a:rPr sz="4400" dirty="0">
                <a:solidFill>
                  <a:srgbClr val="3232CC"/>
                </a:solidFill>
              </a:rPr>
              <a:t>리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72415" y="2661410"/>
            <a:ext cx="4109720" cy="3319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맑은 고딕"/>
                <a:cs typeface="맑은 고딕"/>
              </a:rPr>
              <a:t>◈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취</a:t>
            </a:r>
            <a:r>
              <a:rPr sz="2000" spc="-50" dirty="0">
                <a:latin typeface="맑은 고딕"/>
                <a:cs typeface="맑은 고딕"/>
              </a:rPr>
              <a:t>급</a:t>
            </a:r>
            <a:r>
              <a:rPr sz="2000" spc="-40" dirty="0">
                <a:latin typeface="맑은 고딕"/>
                <a:cs typeface="맑은 고딕"/>
              </a:rPr>
              <a:t>물</a:t>
            </a:r>
            <a:r>
              <a:rPr sz="2000" spc="-50" dirty="0">
                <a:latin typeface="맑은 고딕"/>
                <a:cs typeface="맑은 고딕"/>
              </a:rPr>
              <a:t>건</a:t>
            </a:r>
            <a:r>
              <a:rPr sz="2000" dirty="0">
                <a:latin typeface="맑은 고딕"/>
                <a:cs typeface="맑은 고딕"/>
              </a:rPr>
              <a:t>의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중</a:t>
            </a:r>
            <a:r>
              <a:rPr sz="2000" spc="-50" dirty="0">
                <a:latin typeface="맑은 고딕"/>
                <a:cs typeface="맑은 고딕"/>
              </a:rPr>
              <a:t>량</a:t>
            </a:r>
            <a:r>
              <a:rPr sz="2000" dirty="0">
                <a:latin typeface="맑은 고딕"/>
                <a:cs typeface="맑은 고딕"/>
              </a:rPr>
              <a:t>을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표</a:t>
            </a:r>
            <a:r>
              <a:rPr sz="2000" dirty="0">
                <a:latin typeface="맑은 고딕"/>
                <a:cs typeface="맑은 고딕"/>
              </a:rPr>
              <a:t>시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합</a:t>
            </a:r>
            <a:r>
              <a:rPr sz="2000" spc="-50" dirty="0">
                <a:latin typeface="맑은 고딕"/>
                <a:cs typeface="맑은 고딕"/>
              </a:rPr>
              <a:t>니</a:t>
            </a:r>
            <a:r>
              <a:rPr sz="2000" spc="-40" dirty="0">
                <a:latin typeface="맑은 고딕"/>
                <a:cs typeface="맑은 고딕"/>
              </a:rPr>
              <a:t>다</a:t>
            </a:r>
            <a:r>
              <a:rPr sz="2000" spc="225" dirty="0">
                <a:latin typeface="맑은 고딕"/>
                <a:cs typeface="맑은 고딕"/>
              </a:rPr>
              <a:t>.</a:t>
            </a:r>
            <a:endParaRPr sz="20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맑은 고딕"/>
                <a:cs typeface="맑은 고딕"/>
              </a:rPr>
              <a:t>◈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물</a:t>
            </a:r>
            <a:r>
              <a:rPr sz="2000" spc="-50" dirty="0">
                <a:latin typeface="맑은 고딕"/>
                <a:cs typeface="맑은 고딕"/>
              </a:rPr>
              <a:t>건</a:t>
            </a:r>
            <a:r>
              <a:rPr sz="2000" dirty="0">
                <a:latin typeface="맑은 고딕"/>
                <a:cs typeface="맑은 고딕"/>
              </a:rPr>
              <a:t>을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옮</a:t>
            </a:r>
            <a:r>
              <a:rPr sz="2000" dirty="0">
                <a:latin typeface="맑은 고딕"/>
                <a:cs typeface="맑은 고딕"/>
              </a:rPr>
              <a:t>길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dirty="0">
                <a:latin typeface="맑은 고딕"/>
                <a:cs typeface="맑은 고딕"/>
              </a:rPr>
              <a:t>수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있</a:t>
            </a:r>
            <a:r>
              <a:rPr sz="2000" dirty="0">
                <a:latin typeface="맑은 고딕"/>
                <a:cs typeface="맑은 고딕"/>
              </a:rPr>
              <a:t>는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상</a:t>
            </a:r>
            <a:r>
              <a:rPr sz="2000" dirty="0">
                <a:latin typeface="맑은 고딕"/>
                <a:cs typeface="맑은 고딕"/>
              </a:rPr>
              <a:t>자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등</a:t>
            </a:r>
            <a:r>
              <a:rPr sz="2000" dirty="0">
                <a:latin typeface="맑은 고딕"/>
                <a:cs typeface="맑은 고딕"/>
              </a:rPr>
              <a:t>에</a:t>
            </a:r>
            <a:endParaRPr sz="2000">
              <a:latin typeface="맑은 고딕"/>
              <a:cs typeface="맑은 고딕"/>
            </a:endParaRPr>
          </a:p>
          <a:p>
            <a:pPr marL="342900">
              <a:lnSpc>
                <a:spcPct val="100000"/>
              </a:lnSpc>
              <a:spcBef>
                <a:spcPts val="240"/>
              </a:spcBef>
              <a:tabLst>
                <a:tab pos="1618615" algn="l"/>
                <a:tab pos="2615565" algn="l"/>
              </a:tabLst>
            </a:pPr>
            <a:r>
              <a:rPr sz="2000" dirty="0">
                <a:latin typeface="맑은 고딕"/>
                <a:cs typeface="맑은 고딕"/>
              </a:rPr>
              <a:t>손</a:t>
            </a:r>
            <a:r>
              <a:rPr sz="2000" spc="-500" dirty="0">
                <a:latin typeface="맑은 고딕"/>
                <a:cs typeface="맑은 고딕"/>
              </a:rPr>
              <a:t> </a:t>
            </a:r>
            <a:r>
              <a:rPr sz="2000" dirty="0">
                <a:latin typeface="맑은 고딕"/>
                <a:cs typeface="맑은 고딕"/>
              </a:rPr>
              <a:t>잡</a:t>
            </a:r>
            <a:r>
              <a:rPr sz="2000" spc="-500" dirty="0">
                <a:latin typeface="맑은 고딕"/>
                <a:cs typeface="맑은 고딕"/>
              </a:rPr>
              <a:t> </a:t>
            </a:r>
            <a:r>
              <a:rPr sz="2000" dirty="0">
                <a:latin typeface="맑은 고딕"/>
                <a:cs typeface="맑은 고딕"/>
              </a:rPr>
              <a:t>이</a:t>
            </a:r>
            <a:r>
              <a:rPr sz="2000" spc="-515" dirty="0">
                <a:latin typeface="맑은 고딕"/>
                <a:cs typeface="맑은 고딕"/>
              </a:rPr>
              <a:t> </a:t>
            </a:r>
            <a:r>
              <a:rPr sz="2000" dirty="0">
                <a:latin typeface="맑은 고딕"/>
                <a:cs typeface="맑은 고딕"/>
              </a:rPr>
              <a:t>를	양</a:t>
            </a:r>
            <a:r>
              <a:rPr sz="2000" spc="-500" dirty="0">
                <a:latin typeface="맑은 고딕"/>
                <a:cs typeface="맑은 고딕"/>
              </a:rPr>
              <a:t> </a:t>
            </a:r>
            <a:r>
              <a:rPr sz="2000" dirty="0">
                <a:latin typeface="맑은 고딕"/>
                <a:cs typeface="맑은 고딕"/>
              </a:rPr>
              <a:t>쪽</a:t>
            </a:r>
            <a:r>
              <a:rPr sz="2000" spc="-515" dirty="0">
                <a:latin typeface="맑은 고딕"/>
                <a:cs typeface="맑은 고딕"/>
              </a:rPr>
              <a:t> </a:t>
            </a:r>
            <a:r>
              <a:rPr sz="2000" dirty="0">
                <a:latin typeface="맑은 고딕"/>
                <a:cs typeface="맑은 고딕"/>
              </a:rPr>
              <a:t>에	부</a:t>
            </a:r>
            <a:r>
              <a:rPr sz="2000" spc="-515" dirty="0">
                <a:latin typeface="맑은 고딕"/>
                <a:cs typeface="맑은 고딕"/>
              </a:rPr>
              <a:t> </a:t>
            </a:r>
            <a:r>
              <a:rPr sz="2000" dirty="0">
                <a:latin typeface="맑은 고딕"/>
                <a:cs typeface="맑은 고딕"/>
              </a:rPr>
              <a:t>착</a:t>
            </a:r>
            <a:r>
              <a:rPr sz="2000" spc="-500" dirty="0">
                <a:latin typeface="맑은 고딕"/>
                <a:cs typeface="맑은 고딕"/>
              </a:rPr>
              <a:t> </a:t>
            </a:r>
            <a:r>
              <a:rPr sz="2000" dirty="0">
                <a:latin typeface="맑은 고딕"/>
                <a:cs typeface="맑은 고딕"/>
              </a:rPr>
              <a:t>합</a:t>
            </a:r>
            <a:r>
              <a:rPr sz="2000" spc="-515" dirty="0">
                <a:latin typeface="맑은 고딕"/>
                <a:cs typeface="맑은 고딕"/>
              </a:rPr>
              <a:t> </a:t>
            </a:r>
            <a:r>
              <a:rPr sz="2000" dirty="0">
                <a:latin typeface="맑은 고딕"/>
                <a:cs typeface="맑은 고딕"/>
              </a:rPr>
              <a:t>니</a:t>
            </a:r>
            <a:r>
              <a:rPr sz="2000" spc="-515" dirty="0">
                <a:latin typeface="맑은 고딕"/>
                <a:cs typeface="맑은 고딕"/>
              </a:rPr>
              <a:t> </a:t>
            </a:r>
            <a:r>
              <a:rPr sz="2000" dirty="0">
                <a:latin typeface="맑은 고딕"/>
                <a:cs typeface="맑은 고딕"/>
              </a:rPr>
              <a:t>다</a:t>
            </a:r>
            <a:r>
              <a:rPr sz="2000" spc="-515" dirty="0">
                <a:latin typeface="맑은 고딕"/>
                <a:cs typeface="맑은 고딕"/>
              </a:rPr>
              <a:t> </a:t>
            </a:r>
            <a:r>
              <a:rPr sz="2000" spc="225" dirty="0">
                <a:latin typeface="맑은 고딕"/>
                <a:cs typeface="맑은 고딕"/>
              </a:rPr>
              <a:t>.</a:t>
            </a:r>
            <a:endParaRPr sz="2000">
              <a:latin typeface="맑은 고딕"/>
              <a:cs typeface="맑은 고딕"/>
            </a:endParaRPr>
          </a:p>
          <a:p>
            <a:pPr marL="342900" marR="182245" indent="-330835">
              <a:lnSpc>
                <a:spcPct val="109700"/>
              </a:lnSpc>
              <a:spcBef>
                <a:spcPts val="5"/>
              </a:spcBef>
            </a:pPr>
            <a:r>
              <a:rPr sz="2000" dirty="0">
                <a:latin typeface="맑은 고딕"/>
                <a:cs typeface="맑은 고딕"/>
              </a:rPr>
              <a:t>◈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손</a:t>
            </a:r>
            <a:r>
              <a:rPr sz="2000" spc="-50" dirty="0">
                <a:latin typeface="맑은 고딕"/>
                <a:cs typeface="맑은 고딕"/>
              </a:rPr>
              <a:t>수</a:t>
            </a:r>
            <a:r>
              <a:rPr sz="2000" dirty="0">
                <a:latin typeface="맑은 고딕"/>
                <a:cs typeface="맑은 고딕"/>
              </a:rPr>
              <a:t>레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dirty="0">
                <a:latin typeface="맑은 고딕"/>
                <a:cs typeface="맑은 고딕"/>
              </a:rPr>
              <a:t>등</a:t>
            </a:r>
            <a:r>
              <a:rPr sz="2000" spc="-10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이동</a:t>
            </a:r>
            <a:r>
              <a:rPr sz="2000" spc="-50" dirty="0">
                <a:latin typeface="맑은 고딕"/>
                <a:cs typeface="맑은 고딕"/>
              </a:rPr>
              <a:t>대</a:t>
            </a:r>
            <a:r>
              <a:rPr sz="2000" spc="-40" dirty="0">
                <a:latin typeface="맑은 고딕"/>
                <a:cs typeface="맑은 고딕"/>
              </a:rPr>
              <a:t>차</a:t>
            </a:r>
            <a:r>
              <a:rPr sz="2000" dirty="0">
                <a:latin typeface="맑은 고딕"/>
                <a:cs typeface="맑은 고딕"/>
              </a:rPr>
              <a:t>를</a:t>
            </a:r>
            <a:r>
              <a:rPr sz="2000" spc="-10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이용</a:t>
            </a:r>
            <a:r>
              <a:rPr sz="2000" dirty="0">
                <a:latin typeface="맑은 고딕"/>
                <a:cs typeface="맑은 고딕"/>
              </a:rPr>
              <a:t>시</a:t>
            </a:r>
            <a:r>
              <a:rPr sz="2000" spc="-105" dirty="0">
                <a:latin typeface="맑은 고딕"/>
                <a:cs typeface="맑은 고딕"/>
              </a:rPr>
              <a:t> </a:t>
            </a:r>
            <a:r>
              <a:rPr sz="2000" dirty="0">
                <a:latin typeface="맑은 고딕"/>
                <a:cs typeface="맑은 고딕"/>
              </a:rPr>
              <a:t>끄 는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dirty="0">
                <a:latin typeface="맑은 고딕"/>
                <a:cs typeface="맑은 고딕"/>
              </a:rPr>
              <a:t>것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보</a:t>
            </a:r>
            <a:r>
              <a:rPr sz="2000" dirty="0">
                <a:latin typeface="맑은 고딕"/>
                <a:cs typeface="맑은 고딕"/>
              </a:rPr>
              <a:t>다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미</a:t>
            </a:r>
            <a:r>
              <a:rPr sz="2000" dirty="0">
                <a:latin typeface="맑은 고딕"/>
                <a:cs typeface="맑은 고딕"/>
              </a:rPr>
              <a:t>는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것</a:t>
            </a:r>
            <a:r>
              <a:rPr sz="2000" dirty="0">
                <a:latin typeface="맑은 고딕"/>
                <a:cs typeface="맑은 고딕"/>
              </a:rPr>
              <a:t>이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허</a:t>
            </a:r>
            <a:r>
              <a:rPr sz="2000" spc="-40" dirty="0">
                <a:latin typeface="맑은 고딕"/>
                <a:cs typeface="맑은 고딕"/>
              </a:rPr>
              <a:t>리</a:t>
            </a:r>
            <a:r>
              <a:rPr sz="2000" dirty="0">
                <a:latin typeface="맑은 고딕"/>
                <a:cs typeface="맑은 고딕"/>
              </a:rPr>
              <a:t>에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dirty="0">
                <a:latin typeface="맑은 고딕"/>
                <a:cs typeface="맑은 고딕"/>
              </a:rPr>
              <a:t>부 </a:t>
            </a:r>
            <a:r>
              <a:rPr sz="2000" spc="-40" dirty="0">
                <a:latin typeface="맑은 고딕"/>
                <a:cs typeface="맑은 고딕"/>
              </a:rPr>
              <a:t>담</a:t>
            </a:r>
            <a:r>
              <a:rPr sz="2000" dirty="0">
                <a:latin typeface="맑은 고딕"/>
                <a:cs typeface="맑은 고딕"/>
              </a:rPr>
              <a:t>이</a:t>
            </a:r>
            <a:r>
              <a:rPr sz="2000" spc="-10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적</a:t>
            </a:r>
            <a:r>
              <a:rPr sz="2000" spc="-50" dirty="0">
                <a:latin typeface="맑은 고딕"/>
                <a:cs typeface="맑은 고딕"/>
              </a:rPr>
              <a:t>습</a:t>
            </a:r>
            <a:r>
              <a:rPr sz="2000" spc="-40" dirty="0">
                <a:latin typeface="맑은 고딕"/>
                <a:cs typeface="맑은 고딕"/>
              </a:rPr>
              <a:t>니다</a:t>
            </a:r>
            <a:r>
              <a:rPr sz="2000" spc="225" dirty="0">
                <a:latin typeface="맑은 고딕"/>
                <a:cs typeface="맑은 고딕"/>
              </a:rPr>
              <a:t>.</a:t>
            </a:r>
            <a:endParaRPr sz="2000">
              <a:latin typeface="맑은 고딕"/>
              <a:cs typeface="맑은 고딕"/>
            </a:endParaRPr>
          </a:p>
          <a:p>
            <a:pPr marL="342900" marR="182245" indent="-330835">
              <a:lnSpc>
                <a:spcPct val="110000"/>
              </a:lnSpc>
            </a:pPr>
            <a:r>
              <a:rPr sz="2000" dirty="0">
                <a:latin typeface="맑은 고딕"/>
                <a:cs typeface="맑은 고딕"/>
              </a:rPr>
              <a:t>◈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부</a:t>
            </a:r>
            <a:r>
              <a:rPr sz="2000" spc="-50" dirty="0">
                <a:latin typeface="맑은 고딕"/>
                <a:cs typeface="맑은 고딕"/>
              </a:rPr>
              <a:t>피</a:t>
            </a:r>
            <a:r>
              <a:rPr sz="2000" dirty="0">
                <a:latin typeface="맑은 고딕"/>
                <a:cs typeface="맑은 고딕"/>
              </a:rPr>
              <a:t>가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크</a:t>
            </a:r>
            <a:r>
              <a:rPr sz="2000" spc="-40" dirty="0">
                <a:latin typeface="맑은 고딕"/>
                <a:cs typeface="맑은 고딕"/>
              </a:rPr>
              <a:t>거</a:t>
            </a:r>
            <a:r>
              <a:rPr sz="2000" dirty="0">
                <a:latin typeface="맑은 고딕"/>
                <a:cs typeface="맑은 고딕"/>
              </a:rPr>
              <a:t>나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중</a:t>
            </a:r>
            <a:r>
              <a:rPr sz="2000" spc="-40" dirty="0">
                <a:latin typeface="맑은 고딕"/>
                <a:cs typeface="맑은 고딕"/>
              </a:rPr>
              <a:t>량</a:t>
            </a:r>
            <a:r>
              <a:rPr sz="2000" dirty="0">
                <a:latin typeface="맑은 고딕"/>
                <a:cs typeface="맑은 고딕"/>
              </a:rPr>
              <a:t>이</a:t>
            </a:r>
            <a:r>
              <a:rPr sz="2000" spc="-10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무거</a:t>
            </a:r>
            <a:r>
              <a:rPr sz="2000" dirty="0">
                <a:latin typeface="맑은 고딕"/>
                <a:cs typeface="맑은 고딕"/>
              </a:rPr>
              <a:t>울</a:t>
            </a:r>
            <a:r>
              <a:rPr sz="2000" spc="-105" dirty="0">
                <a:latin typeface="맑은 고딕"/>
                <a:cs typeface="맑은 고딕"/>
              </a:rPr>
              <a:t> </a:t>
            </a:r>
            <a:r>
              <a:rPr sz="2000" dirty="0">
                <a:latin typeface="맑은 고딕"/>
                <a:cs typeface="맑은 고딕"/>
              </a:rPr>
              <a:t>때 는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15" dirty="0">
                <a:latin typeface="맑은 고딕"/>
                <a:cs typeface="맑은 고딕"/>
              </a:rPr>
              <a:t>2</a:t>
            </a:r>
            <a:r>
              <a:rPr sz="2000" dirty="0">
                <a:latin typeface="맑은 고딕"/>
                <a:cs typeface="맑은 고딕"/>
              </a:rPr>
              <a:t>인</a:t>
            </a:r>
            <a:r>
              <a:rPr sz="2000" spc="-105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이</a:t>
            </a:r>
            <a:r>
              <a:rPr sz="2000" dirty="0">
                <a:latin typeface="맑은 고딕"/>
                <a:cs typeface="맑은 고딕"/>
              </a:rPr>
              <a:t>상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작</a:t>
            </a:r>
            <a:r>
              <a:rPr sz="2000" spc="-50" dirty="0">
                <a:latin typeface="맑은 고딕"/>
                <a:cs typeface="맑은 고딕"/>
              </a:rPr>
              <a:t>업</a:t>
            </a:r>
            <a:r>
              <a:rPr sz="2000" dirty="0">
                <a:latin typeface="맑은 고딕"/>
                <a:cs typeface="맑은 고딕"/>
              </a:rPr>
              <a:t>을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합</a:t>
            </a:r>
            <a:r>
              <a:rPr sz="2000" spc="-40" dirty="0">
                <a:latin typeface="맑은 고딕"/>
                <a:cs typeface="맑은 고딕"/>
              </a:rPr>
              <a:t>니다</a:t>
            </a:r>
            <a:r>
              <a:rPr sz="2000" spc="225" dirty="0">
                <a:latin typeface="맑은 고딕"/>
                <a:cs typeface="맑은 고딕"/>
              </a:rPr>
              <a:t>.</a:t>
            </a:r>
            <a:endParaRPr sz="20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dirty="0">
                <a:latin typeface="맑은 고딕"/>
                <a:cs typeface="맑은 고딕"/>
              </a:rPr>
              <a:t>◈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작</a:t>
            </a:r>
            <a:r>
              <a:rPr sz="2000" spc="-50" dirty="0">
                <a:latin typeface="맑은 고딕"/>
                <a:cs typeface="맑은 고딕"/>
              </a:rPr>
              <a:t>업</a:t>
            </a:r>
            <a:r>
              <a:rPr sz="2000" spc="-25" dirty="0">
                <a:latin typeface="맑은 고딕"/>
                <a:cs typeface="맑은 고딕"/>
              </a:rPr>
              <a:t>전</a:t>
            </a:r>
            <a:r>
              <a:rPr sz="2000" spc="-195" dirty="0">
                <a:latin typeface="Arial"/>
                <a:cs typeface="Arial"/>
              </a:rPr>
              <a:t>·</a:t>
            </a:r>
            <a:r>
              <a:rPr sz="2000" spc="-40" dirty="0">
                <a:latin typeface="맑은 고딕"/>
                <a:cs typeface="맑은 고딕"/>
              </a:rPr>
              <a:t>후</a:t>
            </a:r>
            <a:r>
              <a:rPr sz="2000" dirty="0">
                <a:latin typeface="맑은 고딕"/>
                <a:cs typeface="맑은 고딕"/>
              </a:rPr>
              <a:t>에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스</a:t>
            </a:r>
            <a:r>
              <a:rPr sz="2000" spc="-50" dirty="0">
                <a:latin typeface="맑은 고딕"/>
                <a:cs typeface="맑은 고딕"/>
              </a:rPr>
              <a:t>트</a:t>
            </a:r>
            <a:r>
              <a:rPr sz="2000" spc="-40" dirty="0">
                <a:latin typeface="맑은 고딕"/>
                <a:cs typeface="맑은 고딕"/>
              </a:rPr>
              <a:t>레</a:t>
            </a:r>
            <a:r>
              <a:rPr sz="2000" dirty="0">
                <a:latin typeface="맑은 고딕"/>
                <a:cs typeface="맑은 고딕"/>
              </a:rPr>
              <a:t>칭</a:t>
            </a:r>
            <a:r>
              <a:rPr sz="2000" spc="-105" dirty="0">
                <a:latin typeface="맑은 고딕"/>
                <a:cs typeface="맑은 고딕"/>
              </a:rPr>
              <a:t> </a:t>
            </a:r>
            <a:r>
              <a:rPr sz="2000" spc="-40" dirty="0">
                <a:latin typeface="맑은 고딕"/>
                <a:cs typeface="맑은 고딕"/>
              </a:rPr>
              <a:t>체조</a:t>
            </a:r>
            <a:r>
              <a:rPr sz="2000" dirty="0">
                <a:latin typeface="맑은 고딕"/>
                <a:cs typeface="맑은 고딕"/>
              </a:rPr>
              <a:t>를</a:t>
            </a:r>
            <a:r>
              <a:rPr sz="2000" spc="-105" dirty="0">
                <a:latin typeface="맑은 고딕"/>
                <a:cs typeface="맑은 고딕"/>
              </a:rPr>
              <a:t> </a:t>
            </a:r>
            <a:r>
              <a:rPr sz="2000" dirty="0">
                <a:latin typeface="맑은 고딕"/>
                <a:cs typeface="맑은 고딕"/>
              </a:rPr>
              <a:t>실</a:t>
            </a:r>
            <a:endParaRPr sz="2000">
              <a:latin typeface="맑은 고딕"/>
              <a:cs typeface="맑은 고딕"/>
            </a:endParaRPr>
          </a:p>
          <a:p>
            <a:pPr marL="342900">
              <a:lnSpc>
                <a:spcPts val="2385"/>
              </a:lnSpc>
              <a:spcBef>
                <a:spcPts val="345"/>
              </a:spcBef>
            </a:pPr>
            <a:r>
              <a:rPr sz="2000" dirty="0">
                <a:latin typeface="맑은 고딕"/>
                <a:cs typeface="맑은 고딕"/>
              </a:rPr>
              <a:t>시</a:t>
            </a:r>
            <a:r>
              <a:rPr sz="2000" spc="-95" dirty="0">
                <a:latin typeface="맑은 고딕"/>
                <a:cs typeface="맑은 고딕"/>
              </a:rPr>
              <a:t> </a:t>
            </a:r>
            <a:r>
              <a:rPr sz="2000" spc="-50" dirty="0">
                <a:latin typeface="맑은 고딕"/>
                <a:cs typeface="맑은 고딕"/>
              </a:rPr>
              <a:t>합</a:t>
            </a:r>
            <a:r>
              <a:rPr sz="2000" spc="-40" dirty="0">
                <a:latin typeface="맑은 고딕"/>
                <a:cs typeface="맑은 고딕"/>
              </a:rPr>
              <a:t>니다</a:t>
            </a:r>
            <a:r>
              <a:rPr sz="2000" spc="225" dirty="0">
                <a:latin typeface="맑은 고딕"/>
                <a:cs typeface="맑은 고딕"/>
              </a:rPr>
              <a:t>.</a:t>
            </a:r>
            <a:endParaRPr sz="200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07466" y="2482595"/>
            <a:ext cx="38862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5504" y="1254759"/>
            <a:ext cx="7129145" cy="56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440"/>
              </a:lnSpc>
            </a:pPr>
            <a:r>
              <a:rPr sz="3800" spc="-75" dirty="0">
                <a:solidFill>
                  <a:srgbClr val="3232CC"/>
                </a:solidFill>
                <a:latin typeface="맑은 고딕"/>
                <a:cs typeface="맑은 고딕"/>
              </a:rPr>
              <a:t>경</a:t>
            </a:r>
            <a:r>
              <a:rPr sz="3800" spc="-85" dirty="0">
                <a:solidFill>
                  <a:srgbClr val="3232CC"/>
                </a:solidFill>
                <a:latin typeface="맑은 고딕"/>
                <a:cs typeface="맑은 고딕"/>
              </a:rPr>
              <a:t>견완</a:t>
            </a:r>
            <a:r>
              <a:rPr sz="3800" spc="-75" dirty="0">
                <a:solidFill>
                  <a:srgbClr val="3232CC"/>
                </a:solidFill>
                <a:latin typeface="맑은 고딕"/>
                <a:cs typeface="맑은 고딕"/>
              </a:rPr>
              <a:t>장</a:t>
            </a:r>
            <a:r>
              <a:rPr sz="3800" dirty="0">
                <a:solidFill>
                  <a:srgbClr val="3232CC"/>
                </a:solidFill>
                <a:latin typeface="맑은 고딕"/>
                <a:cs typeface="맑은 고딕"/>
              </a:rPr>
              <a:t>해</a:t>
            </a:r>
            <a:r>
              <a:rPr sz="3800" spc="-190" dirty="0">
                <a:solidFill>
                  <a:srgbClr val="3232CC"/>
                </a:solidFill>
                <a:latin typeface="맑은 고딕"/>
                <a:cs typeface="맑은 고딕"/>
              </a:rPr>
              <a:t> </a:t>
            </a:r>
            <a:r>
              <a:rPr sz="3800" spc="-75" dirty="0">
                <a:solidFill>
                  <a:srgbClr val="3232CC"/>
                </a:solidFill>
                <a:latin typeface="맑은 고딕"/>
                <a:cs typeface="맑은 고딕"/>
              </a:rPr>
              <a:t>예</a:t>
            </a:r>
            <a:r>
              <a:rPr sz="3800" spc="-85" dirty="0">
                <a:solidFill>
                  <a:srgbClr val="3232CC"/>
                </a:solidFill>
                <a:latin typeface="맑은 고딕"/>
                <a:cs typeface="맑은 고딕"/>
              </a:rPr>
              <a:t>방</a:t>
            </a:r>
            <a:r>
              <a:rPr sz="3800" dirty="0">
                <a:solidFill>
                  <a:srgbClr val="3232CC"/>
                </a:solidFill>
                <a:latin typeface="맑은 고딕"/>
                <a:cs typeface="맑은 고딕"/>
              </a:rPr>
              <a:t>을</a:t>
            </a:r>
            <a:r>
              <a:rPr sz="3800" spc="-175" dirty="0">
                <a:solidFill>
                  <a:srgbClr val="3232CC"/>
                </a:solidFill>
                <a:latin typeface="맑은 고딕"/>
                <a:cs typeface="맑은 고딕"/>
              </a:rPr>
              <a:t> </a:t>
            </a:r>
            <a:r>
              <a:rPr sz="3800" spc="-85" dirty="0">
                <a:solidFill>
                  <a:srgbClr val="3232CC"/>
                </a:solidFill>
                <a:latin typeface="맑은 고딕"/>
                <a:cs typeface="맑은 고딕"/>
              </a:rPr>
              <a:t>위</a:t>
            </a:r>
            <a:r>
              <a:rPr sz="3800" dirty="0">
                <a:solidFill>
                  <a:srgbClr val="3232CC"/>
                </a:solidFill>
                <a:latin typeface="맑은 고딕"/>
                <a:cs typeface="맑은 고딕"/>
              </a:rPr>
              <a:t>한</a:t>
            </a:r>
            <a:r>
              <a:rPr sz="3800" spc="-190" dirty="0">
                <a:solidFill>
                  <a:srgbClr val="3232CC"/>
                </a:solidFill>
                <a:latin typeface="맑은 고딕"/>
                <a:cs typeface="맑은 고딕"/>
              </a:rPr>
              <a:t> </a:t>
            </a:r>
            <a:r>
              <a:rPr sz="3800" spc="-75" dirty="0">
                <a:solidFill>
                  <a:srgbClr val="3232CC"/>
                </a:solidFill>
                <a:latin typeface="맑은 고딕"/>
                <a:cs typeface="맑은 고딕"/>
              </a:rPr>
              <a:t>작</a:t>
            </a:r>
            <a:r>
              <a:rPr sz="3800" spc="-85" dirty="0">
                <a:solidFill>
                  <a:srgbClr val="3232CC"/>
                </a:solidFill>
                <a:latin typeface="맑은 고딕"/>
                <a:cs typeface="맑은 고딕"/>
              </a:rPr>
              <a:t>업관</a:t>
            </a:r>
            <a:r>
              <a:rPr sz="3800" dirty="0">
                <a:solidFill>
                  <a:srgbClr val="3232CC"/>
                </a:solidFill>
                <a:latin typeface="맑은 고딕"/>
                <a:cs typeface="맑은 고딕"/>
              </a:rPr>
              <a:t>리</a:t>
            </a:r>
            <a:endParaRPr sz="3800">
              <a:latin typeface="맑은 고딕"/>
              <a:cs typeface="맑은 고딕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91415" y="2589274"/>
            <a:ext cx="4417695" cy="330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◈</a:t>
            </a:r>
            <a:r>
              <a:rPr sz="1800" spc="-8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작업시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간</a:t>
            </a:r>
            <a:endParaRPr sz="1800">
              <a:latin typeface="맑은 고딕"/>
              <a:cs typeface="맑은 고딕"/>
            </a:endParaRPr>
          </a:p>
          <a:p>
            <a:pPr marL="386080" marR="6350" indent="-224154" algn="just">
              <a:lnSpc>
                <a:spcPct val="110600"/>
              </a:lnSpc>
              <a:tabLst>
                <a:tab pos="975360" algn="l"/>
                <a:tab pos="1685925" algn="l"/>
                <a:tab pos="2267585" algn="l"/>
                <a:tab pos="2516505" algn="l"/>
                <a:tab pos="2877185" algn="l"/>
                <a:tab pos="3473450" algn="l"/>
                <a:tab pos="3714115" algn="l"/>
              </a:tabLst>
            </a:pPr>
            <a:r>
              <a:rPr sz="1800" spc="380" dirty="0">
                <a:latin typeface="맑은 고딕"/>
                <a:cs typeface="맑은 고딕"/>
              </a:rPr>
              <a:t>-</a:t>
            </a:r>
            <a:r>
              <a:rPr sz="1800" spc="14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피로</a:t>
            </a:r>
            <a:r>
              <a:rPr sz="1800" dirty="0">
                <a:latin typeface="맑은 고딕"/>
                <a:cs typeface="맑은 고딕"/>
              </a:rPr>
              <a:t>가</a:t>
            </a:r>
            <a:r>
              <a:rPr sz="1800" spc="145" dirty="0">
                <a:latin typeface="맑은 고딕"/>
                <a:cs typeface="맑은 고딕"/>
              </a:rPr>
              <a:t> </a:t>
            </a:r>
            <a:r>
              <a:rPr sz="1800" spc="-50" dirty="0">
                <a:latin typeface="맑은 고딕"/>
                <a:cs typeface="맑은 고딕"/>
              </a:rPr>
              <a:t>누</a:t>
            </a:r>
            <a:r>
              <a:rPr sz="1800" spc="-40" dirty="0">
                <a:latin typeface="맑은 고딕"/>
                <a:cs typeface="맑은 고딕"/>
              </a:rPr>
              <a:t>적되</a:t>
            </a:r>
            <a:r>
              <a:rPr sz="1800" dirty="0">
                <a:latin typeface="맑은 고딕"/>
                <a:cs typeface="맑은 고딕"/>
              </a:rPr>
              <a:t>지</a:t>
            </a:r>
            <a:r>
              <a:rPr sz="1800" spc="130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않도</a:t>
            </a:r>
            <a:r>
              <a:rPr sz="1800" dirty="0">
                <a:latin typeface="맑은 고딕"/>
                <a:cs typeface="맑은 고딕"/>
              </a:rPr>
              <a:t>록</a:t>
            </a:r>
            <a:r>
              <a:rPr sz="1800" spc="14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적절</a:t>
            </a:r>
            <a:r>
              <a:rPr sz="1800" dirty="0">
                <a:latin typeface="맑은 고딕"/>
                <a:cs typeface="맑은 고딕"/>
              </a:rPr>
              <a:t>한</a:t>
            </a:r>
            <a:r>
              <a:rPr sz="1800" spc="14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휴식</a:t>
            </a:r>
            <a:r>
              <a:rPr sz="1800" dirty="0">
                <a:latin typeface="맑은 고딕"/>
                <a:cs typeface="맑은 고딕"/>
              </a:rPr>
              <a:t>시 </a:t>
            </a:r>
            <a:r>
              <a:rPr sz="1800" spc="35" dirty="0">
                <a:latin typeface="맑은 고딕"/>
                <a:cs typeface="맑은 고딕"/>
              </a:rPr>
              <a:t>간</a:t>
            </a:r>
            <a:r>
              <a:rPr sz="1800" dirty="0">
                <a:latin typeface="맑은 고딕"/>
                <a:cs typeface="맑은 고딕"/>
              </a:rPr>
              <a:t>을	</a:t>
            </a:r>
            <a:r>
              <a:rPr sz="1800" spc="45" dirty="0">
                <a:latin typeface="맑은 고딕"/>
                <a:cs typeface="맑은 고딕"/>
              </a:rPr>
              <a:t>제</a:t>
            </a:r>
            <a:r>
              <a:rPr sz="1800" spc="35" dirty="0">
                <a:latin typeface="맑은 고딕"/>
                <a:cs typeface="맑은 고딕"/>
              </a:rPr>
              <a:t>공하여</a:t>
            </a:r>
            <a:r>
              <a:rPr sz="1800" dirty="0">
                <a:latin typeface="맑은 고딕"/>
                <a:cs typeface="맑은 고딕"/>
              </a:rPr>
              <a:t>야	</a:t>
            </a:r>
            <a:r>
              <a:rPr sz="1800" spc="20" dirty="0">
                <a:latin typeface="맑은 고딕"/>
                <a:cs typeface="맑은 고딕"/>
              </a:rPr>
              <a:t>합니다</a:t>
            </a:r>
            <a:r>
              <a:rPr sz="1800" spc="250" dirty="0">
                <a:latin typeface="맑은 고딕"/>
                <a:cs typeface="맑은 고딕"/>
              </a:rPr>
              <a:t>.</a:t>
            </a:r>
            <a:r>
              <a:rPr sz="1800" spc="20" dirty="0">
                <a:latin typeface="맑은 고딕"/>
                <a:cs typeface="맑은 고딕"/>
              </a:rPr>
              <a:t>다</a:t>
            </a:r>
            <a:r>
              <a:rPr sz="1800" spc="35" dirty="0">
                <a:latin typeface="맑은 고딕"/>
                <a:cs typeface="맑은 고딕"/>
              </a:rPr>
              <a:t>만</a:t>
            </a:r>
            <a:r>
              <a:rPr sz="1800" spc="204" dirty="0">
                <a:latin typeface="맑은 고딕"/>
                <a:cs typeface="맑은 고딕"/>
              </a:rPr>
              <a:t>,</a:t>
            </a:r>
            <a:r>
              <a:rPr sz="1800" dirty="0">
                <a:latin typeface="맑은 고딕"/>
                <a:cs typeface="맑은 고딕"/>
              </a:rPr>
              <a:t>	</a:t>
            </a:r>
            <a:r>
              <a:rPr sz="1800" spc="20" dirty="0">
                <a:latin typeface="맑은 고딕"/>
                <a:cs typeface="맑은 고딕"/>
              </a:rPr>
              <a:t>빈</a:t>
            </a:r>
            <a:r>
              <a:rPr sz="1800" spc="10" dirty="0">
                <a:latin typeface="맑은 고딕"/>
                <a:cs typeface="맑은 고딕"/>
              </a:rPr>
              <a:t>번</a:t>
            </a:r>
            <a:r>
              <a:rPr sz="1800" dirty="0">
                <a:latin typeface="맑은 고딕"/>
                <a:cs typeface="맑은 고딕"/>
              </a:rPr>
              <a:t>한 </a:t>
            </a:r>
            <a:r>
              <a:rPr sz="1800" spc="45" dirty="0">
                <a:latin typeface="맑은 고딕"/>
                <a:cs typeface="맑은 고딕"/>
              </a:rPr>
              <a:t>휴식시</a:t>
            </a:r>
            <a:r>
              <a:rPr sz="1800" spc="60" dirty="0">
                <a:latin typeface="맑은 고딕"/>
                <a:cs typeface="맑은 고딕"/>
              </a:rPr>
              <a:t>간</a:t>
            </a:r>
            <a:r>
              <a:rPr sz="1800" dirty="0">
                <a:latin typeface="맑은 고딕"/>
                <a:cs typeface="맑은 고딕"/>
              </a:rPr>
              <a:t>을	</a:t>
            </a:r>
            <a:r>
              <a:rPr sz="1800" spc="60" dirty="0">
                <a:latin typeface="맑은 고딕"/>
                <a:cs typeface="맑은 고딕"/>
              </a:rPr>
              <a:t>제</a:t>
            </a:r>
            <a:r>
              <a:rPr sz="1800" spc="45" dirty="0">
                <a:latin typeface="맑은 고딕"/>
                <a:cs typeface="맑은 고딕"/>
              </a:rPr>
              <a:t>공</a:t>
            </a:r>
            <a:r>
              <a:rPr sz="1800" dirty="0">
                <a:latin typeface="맑은 고딕"/>
                <a:cs typeface="맑은 고딕"/>
              </a:rPr>
              <a:t>할	수	</a:t>
            </a:r>
            <a:r>
              <a:rPr sz="1800" spc="45" dirty="0">
                <a:latin typeface="맑은 고딕"/>
                <a:cs typeface="맑은 고딕"/>
              </a:rPr>
              <a:t>없</a:t>
            </a:r>
            <a:r>
              <a:rPr sz="1800" dirty="0">
                <a:latin typeface="맑은 고딕"/>
                <a:cs typeface="맑은 고딕"/>
              </a:rPr>
              <a:t>는	</a:t>
            </a:r>
            <a:r>
              <a:rPr sz="1800" spc="45" dirty="0">
                <a:latin typeface="맑은 고딕"/>
                <a:cs typeface="맑은 고딕"/>
              </a:rPr>
              <a:t>경우</a:t>
            </a:r>
            <a:r>
              <a:rPr sz="1800" spc="35" dirty="0">
                <a:latin typeface="맑은 고딕"/>
                <a:cs typeface="맑은 고딕"/>
              </a:rPr>
              <a:t>에</a:t>
            </a:r>
            <a:r>
              <a:rPr sz="1800" dirty="0">
                <a:latin typeface="맑은 고딕"/>
                <a:cs typeface="맑은 고딕"/>
              </a:rPr>
              <a:t>는 연속된</a:t>
            </a:r>
            <a:r>
              <a:rPr sz="1800" spc="300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작업이</a:t>
            </a:r>
            <a:r>
              <a:rPr sz="1800" spc="300" dirty="0">
                <a:latin typeface="맑은 고딕"/>
                <a:cs typeface="맑은 고딕"/>
              </a:rPr>
              <a:t> </a:t>
            </a:r>
            <a:r>
              <a:rPr sz="1800" spc="30" dirty="0">
                <a:latin typeface="맑은 고딕"/>
                <a:cs typeface="맑은 고딕"/>
              </a:rPr>
              <a:t>2</a:t>
            </a:r>
            <a:r>
              <a:rPr sz="1800" spc="-15" dirty="0">
                <a:latin typeface="맑은 고딕"/>
                <a:cs typeface="맑은 고딕"/>
              </a:rPr>
              <a:t>시간</a:t>
            </a:r>
            <a:r>
              <a:rPr sz="1800" dirty="0">
                <a:latin typeface="맑은 고딕"/>
                <a:cs typeface="맑은 고딕"/>
              </a:rPr>
              <a:t>을</a:t>
            </a:r>
            <a:r>
              <a:rPr sz="1800" spc="265" dirty="0">
                <a:latin typeface="맑은 고딕"/>
                <a:cs typeface="맑은 고딕"/>
              </a:rPr>
              <a:t> </a:t>
            </a:r>
            <a:r>
              <a:rPr sz="1800" spc="-15" dirty="0">
                <a:latin typeface="맑은 고딕"/>
                <a:cs typeface="맑은 고딕"/>
              </a:rPr>
              <a:t>초과하</a:t>
            </a:r>
            <a:r>
              <a:rPr sz="1800" dirty="0">
                <a:latin typeface="맑은 고딕"/>
                <a:cs typeface="맑은 고딕"/>
              </a:rPr>
              <a:t>지</a:t>
            </a:r>
            <a:r>
              <a:rPr sz="1800" spc="275" dirty="0">
                <a:latin typeface="맑은 고딕"/>
                <a:cs typeface="맑은 고딕"/>
              </a:rPr>
              <a:t> </a:t>
            </a:r>
            <a:r>
              <a:rPr sz="1800" spc="-15" dirty="0">
                <a:latin typeface="맑은 고딕"/>
                <a:cs typeface="맑은 고딕"/>
              </a:rPr>
              <a:t>않</a:t>
            </a:r>
            <a:r>
              <a:rPr sz="1800" dirty="0">
                <a:latin typeface="맑은 고딕"/>
                <a:cs typeface="맑은 고딕"/>
              </a:rPr>
              <a:t>도 록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하여</a:t>
            </a:r>
            <a:r>
              <a:rPr sz="1800" dirty="0">
                <a:latin typeface="맑은 고딕"/>
                <a:cs typeface="맑은 고딕"/>
              </a:rPr>
              <a:t>야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합니</a:t>
            </a:r>
            <a:r>
              <a:rPr sz="1800" spc="-25" dirty="0">
                <a:latin typeface="맑은 고딕"/>
                <a:cs typeface="맑은 고딕"/>
              </a:rPr>
              <a:t>다</a:t>
            </a:r>
            <a:r>
              <a:rPr sz="1800" spc="204" dirty="0">
                <a:latin typeface="맑은 고딕"/>
                <a:cs typeface="맑은 고딕"/>
              </a:rPr>
              <a:t>.</a:t>
            </a:r>
            <a:endParaRPr sz="1800">
              <a:latin typeface="맑은 고딕"/>
              <a:cs typeface="맑은 고딕"/>
            </a:endParaRPr>
          </a:p>
          <a:p>
            <a:pPr>
              <a:lnSpc>
                <a:spcPts val="600"/>
              </a:lnSpc>
              <a:spcBef>
                <a:spcPts val="3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◈</a:t>
            </a:r>
            <a:r>
              <a:rPr sz="1800" spc="-8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작업자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세</a:t>
            </a:r>
            <a:endParaRPr sz="1800">
              <a:latin typeface="맑은 고딕"/>
              <a:cs typeface="맑은 고딕"/>
            </a:endParaRPr>
          </a:p>
          <a:p>
            <a:pPr marL="386080" marR="6350" indent="-224154" algn="just">
              <a:lnSpc>
                <a:spcPct val="110600"/>
              </a:lnSpc>
            </a:pPr>
            <a:r>
              <a:rPr sz="1800" spc="380" dirty="0">
                <a:latin typeface="맑은 고딕"/>
                <a:cs typeface="맑은 고딕"/>
              </a:rPr>
              <a:t>-</a:t>
            </a:r>
            <a:r>
              <a:rPr sz="1800" spc="204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부적절</a:t>
            </a:r>
            <a:r>
              <a:rPr sz="1800" dirty="0">
                <a:latin typeface="맑은 고딕"/>
                <a:cs typeface="맑은 고딕"/>
              </a:rPr>
              <a:t>한</a:t>
            </a:r>
            <a:r>
              <a:rPr sz="1800" spc="204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작</a:t>
            </a:r>
            <a:r>
              <a:rPr sz="1800" dirty="0">
                <a:latin typeface="맑은 고딕"/>
                <a:cs typeface="맑은 고딕"/>
              </a:rPr>
              <a:t>업</a:t>
            </a:r>
            <a:r>
              <a:rPr sz="1800" spc="204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자세</a:t>
            </a:r>
            <a:r>
              <a:rPr sz="1800" dirty="0">
                <a:latin typeface="맑은 고딕"/>
                <a:cs typeface="맑은 고딕"/>
              </a:rPr>
              <a:t>나</a:t>
            </a:r>
            <a:r>
              <a:rPr sz="1800" spc="190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동</a:t>
            </a:r>
            <a:r>
              <a:rPr sz="1800" dirty="0">
                <a:latin typeface="맑은 고딕"/>
                <a:cs typeface="맑은 고딕"/>
              </a:rPr>
              <a:t>작</a:t>
            </a:r>
            <a:r>
              <a:rPr sz="1800" spc="204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즉</a:t>
            </a:r>
            <a:r>
              <a:rPr sz="1800" spc="204" dirty="0">
                <a:latin typeface="맑은 고딕"/>
                <a:cs typeface="맑은 고딕"/>
              </a:rPr>
              <a:t>,</a:t>
            </a:r>
            <a:r>
              <a:rPr sz="1800" spc="21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불편</a:t>
            </a:r>
            <a:r>
              <a:rPr sz="1800" dirty="0">
                <a:latin typeface="맑은 고딕"/>
                <a:cs typeface="맑은 고딕"/>
              </a:rPr>
              <a:t>한 </a:t>
            </a:r>
            <a:r>
              <a:rPr sz="1800" spc="-40" dirty="0">
                <a:latin typeface="맑은 고딕"/>
                <a:cs typeface="맑은 고딕"/>
              </a:rPr>
              <a:t>자세</a:t>
            </a:r>
            <a:r>
              <a:rPr sz="1800" dirty="0">
                <a:latin typeface="맑은 고딕"/>
                <a:cs typeface="맑은 고딕"/>
              </a:rPr>
              <a:t>나</a:t>
            </a:r>
            <a:r>
              <a:rPr sz="1800" spc="170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동작으</a:t>
            </a:r>
            <a:r>
              <a:rPr sz="1800" dirty="0">
                <a:latin typeface="맑은 고딕"/>
                <a:cs typeface="맑은 고딕"/>
              </a:rPr>
              <a:t>로</a:t>
            </a:r>
            <a:r>
              <a:rPr sz="1800" spc="170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작업하</a:t>
            </a:r>
            <a:r>
              <a:rPr sz="1800" dirty="0">
                <a:latin typeface="맑은 고딕"/>
                <a:cs typeface="맑은 고딕"/>
              </a:rPr>
              <a:t>지</a:t>
            </a:r>
            <a:r>
              <a:rPr sz="1800" spc="180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않도</a:t>
            </a:r>
            <a:r>
              <a:rPr sz="1800" dirty="0">
                <a:latin typeface="맑은 고딕"/>
                <a:cs typeface="맑은 고딕"/>
              </a:rPr>
              <a:t>록</a:t>
            </a:r>
            <a:r>
              <a:rPr sz="1800" spc="180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하</a:t>
            </a:r>
            <a:r>
              <a:rPr sz="1800" dirty="0">
                <a:latin typeface="맑은 고딕"/>
                <a:cs typeface="맑은 고딕"/>
              </a:rPr>
              <a:t>여 야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합니다</a:t>
            </a:r>
            <a:r>
              <a:rPr sz="1800" spc="204" dirty="0">
                <a:latin typeface="맑은 고딕"/>
                <a:cs typeface="맑은 고딕"/>
              </a:rPr>
              <a:t>.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07466" y="2482595"/>
            <a:ext cx="35814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2789" marR="6350" indent="-1990725">
              <a:lnSpc>
                <a:spcPct val="100000"/>
              </a:lnSpc>
            </a:pPr>
            <a:r>
              <a:rPr sz="3800" spc="-75" dirty="0">
                <a:solidFill>
                  <a:srgbClr val="3232CC"/>
                </a:solidFill>
              </a:rPr>
              <a:t>영</a:t>
            </a:r>
            <a:r>
              <a:rPr sz="3800" spc="-85" dirty="0">
                <a:solidFill>
                  <a:srgbClr val="3232CC"/>
                </a:solidFill>
              </a:rPr>
              <a:t>상표</a:t>
            </a:r>
            <a:r>
              <a:rPr sz="3800" spc="-75" dirty="0">
                <a:solidFill>
                  <a:srgbClr val="3232CC"/>
                </a:solidFill>
              </a:rPr>
              <a:t>시</a:t>
            </a:r>
            <a:r>
              <a:rPr sz="3800" spc="-85" dirty="0">
                <a:solidFill>
                  <a:srgbClr val="3232CC"/>
                </a:solidFill>
              </a:rPr>
              <a:t>단말</a:t>
            </a:r>
            <a:r>
              <a:rPr sz="3800" spc="-75" dirty="0">
                <a:solidFill>
                  <a:srgbClr val="3232CC"/>
                </a:solidFill>
              </a:rPr>
              <a:t>기</a:t>
            </a:r>
            <a:r>
              <a:rPr sz="3800" spc="229" dirty="0">
                <a:solidFill>
                  <a:srgbClr val="3232CC"/>
                </a:solidFill>
              </a:rPr>
              <a:t>(</a:t>
            </a:r>
            <a:r>
              <a:rPr sz="3800" spc="-85" dirty="0">
                <a:solidFill>
                  <a:srgbClr val="3232CC"/>
                </a:solidFill>
              </a:rPr>
              <a:t>컴</a:t>
            </a:r>
            <a:r>
              <a:rPr sz="3800" spc="-75" dirty="0">
                <a:solidFill>
                  <a:srgbClr val="3232CC"/>
                </a:solidFill>
              </a:rPr>
              <a:t>퓨</a:t>
            </a:r>
            <a:r>
              <a:rPr sz="3800" spc="-85" dirty="0">
                <a:solidFill>
                  <a:srgbClr val="3232CC"/>
                </a:solidFill>
              </a:rPr>
              <a:t>터</a:t>
            </a:r>
            <a:r>
              <a:rPr sz="3800" spc="229" dirty="0">
                <a:solidFill>
                  <a:srgbClr val="3232CC"/>
                </a:solidFill>
              </a:rPr>
              <a:t>)</a:t>
            </a:r>
            <a:r>
              <a:rPr sz="3800" spc="-75" dirty="0">
                <a:solidFill>
                  <a:srgbClr val="3232CC"/>
                </a:solidFill>
              </a:rPr>
              <a:t>취</a:t>
            </a:r>
            <a:r>
              <a:rPr sz="3800" spc="-85" dirty="0">
                <a:solidFill>
                  <a:srgbClr val="3232CC"/>
                </a:solidFill>
              </a:rPr>
              <a:t>급작</a:t>
            </a:r>
            <a:r>
              <a:rPr sz="3800" dirty="0">
                <a:solidFill>
                  <a:srgbClr val="3232CC"/>
                </a:solidFill>
              </a:rPr>
              <a:t>업 </a:t>
            </a:r>
            <a:r>
              <a:rPr sz="3800" spc="-75" dirty="0">
                <a:solidFill>
                  <a:srgbClr val="3232CC"/>
                </a:solidFill>
              </a:rPr>
              <a:t>건</a:t>
            </a:r>
            <a:r>
              <a:rPr sz="3800" spc="-85" dirty="0">
                <a:solidFill>
                  <a:srgbClr val="3232CC"/>
                </a:solidFill>
              </a:rPr>
              <a:t>강장</a:t>
            </a:r>
            <a:r>
              <a:rPr sz="3800" dirty="0">
                <a:solidFill>
                  <a:srgbClr val="3232CC"/>
                </a:solidFill>
              </a:rPr>
              <a:t>해</a:t>
            </a:r>
            <a:r>
              <a:rPr sz="3800" spc="-175" dirty="0">
                <a:solidFill>
                  <a:srgbClr val="3232CC"/>
                </a:solidFill>
              </a:rPr>
              <a:t> </a:t>
            </a:r>
            <a:r>
              <a:rPr sz="3800" spc="-85" dirty="0">
                <a:solidFill>
                  <a:srgbClr val="3232CC"/>
                </a:solidFill>
              </a:rPr>
              <a:t>예</a:t>
            </a:r>
            <a:r>
              <a:rPr sz="3800" dirty="0">
                <a:solidFill>
                  <a:srgbClr val="3232CC"/>
                </a:solidFill>
              </a:rPr>
              <a:t>방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5653415" y="2556173"/>
            <a:ext cx="3581400" cy="3632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0375" marR="6350" indent="-448309" algn="just">
              <a:lnSpc>
                <a:spcPct val="120400"/>
              </a:lnSpc>
              <a:tabLst>
                <a:tab pos="489584" algn="l"/>
                <a:tab pos="1297305" algn="l"/>
                <a:tab pos="2038985" algn="l"/>
                <a:tab pos="2272665" algn="l"/>
                <a:tab pos="2868295" algn="l"/>
                <a:tab pos="3337560" algn="l"/>
              </a:tabLst>
            </a:pPr>
            <a:r>
              <a:rPr sz="1800" dirty="0">
                <a:latin typeface="맑은 고딕"/>
                <a:cs typeface="맑은 고딕"/>
              </a:rPr>
              <a:t>◈		</a:t>
            </a:r>
            <a:r>
              <a:rPr sz="1800" spc="20" dirty="0">
                <a:latin typeface="맑은 고딕"/>
                <a:cs typeface="맑은 고딕"/>
              </a:rPr>
              <a:t>영상표시단말</a:t>
            </a:r>
            <a:r>
              <a:rPr sz="1800" spc="35" dirty="0">
                <a:latin typeface="맑은 고딕"/>
                <a:cs typeface="맑은 고딕"/>
              </a:rPr>
              <a:t>기</a:t>
            </a:r>
            <a:r>
              <a:rPr sz="1800" spc="160" dirty="0">
                <a:latin typeface="맑은 고딕"/>
                <a:cs typeface="맑은 고딕"/>
              </a:rPr>
              <a:t>(</a:t>
            </a:r>
            <a:r>
              <a:rPr sz="1800" spc="20" dirty="0">
                <a:latin typeface="맑은 고딕"/>
                <a:cs typeface="맑은 고딕"/>
              </a:rPr>
              <a:t>컴퓨</a:t>
            </a:r>
            <a:r>
              <a:rPr sz="1800" spc="10" dirty="0">
                <a:latin typeface="맑은 고딕"/>
                <a:cs typeface="맑은 고딕"/>
              </a:rPr>
              <a:t>터</a:t>
            </a:r>
            <a:r>
              <a:rPr sz="1800" spc="120" dirty="0">
                <a:latin typeface="맑은 고딕"/>
                <a:cs typeface="맑은 고딕"/>
              </a:rPr>
              <a:t>)</a:t>
            </a:r>
            <a:r>
              <a:rPr sz="1800" dirty="0">
                <a:latin typeface="맑은 고딕"/>
                <a:cs typeface="맑은 고딕"/>
              </a:rPr>
              <a:t> </a:t>
            </a:r>
            <a:r>
              <a:rPr sz="1800" spc="-275" dirty="0">
                <a:latin typeface="맑은 고딕"/>
                <a:cs typeface="맑은 고딕"/>
              </a:rPr>
              <a:t> </a:t>
            </a:r>
            <a:r>
              <a:rPr sz="1800" spc="10" dirty="0">
                <a:latin typeface="맑은 고딕"/>
                <a:cs typeface="맑은 고딕"/>
              </a:rPr>
              <a:t>연</a:t>
            </a:r>
            <a:r>
              <a:rPr sz="1800" dirty="0">
                <a:latin typeface="맑은 고딕"/>
                <a:cs typeface="맑은 고딕"/>
              </a:rPr>
              <a:t>속 </a:t>
            </a:r>
            <a:r>
              <a:rPr sz="1800" spc="60" dirty="0">
                <a:latin typeface="맑은 고딕"/>
                <a:cs typeface="맑은 고딕"/>
              </a:rPr>
              <a:t>작업</a:t>
            </a:r>
            <a:r>
              <a:rPr sz="1800" dirty="0">
                <a:latin typeface="맑은 고딕"/>
                <a:cs typeface="맑은 고딕"/>
              </a:rPr>
              <a:t>은	</a:t>
            </a:r>
            <a:r>
              <a:rPr sz="1800" spc="100" dirty="0">
                <a:latin typeface="맑은 고딕"/>
                <a:cs typeface="맑은 고딕"/>
              </a:rPr>
              <a:t>1</a:t>
            </a:r>
            <a:r>
              <a:rPr sz="1800" spc="60" dirty="0">
                <a:latin typeface="맑은 고딕"/>
                <a:cs typeface="맑은 고딕"/>
              </a:rPr>
              <a:t>시</a:t>
            </a:r>
            <a:r>
              <a:rPr sz="1800" spc="70" dirty="0">
                <a:latin typeface="맑은 고딕"/>
                <a:cs typeface="맑은 고딕"/>
              </a:rPr>
              <a:t>간</a:t>
            </a:r>
            <a:r>
              <a:rPr sz="1800" dirty="0">
                <a:latin typeface="맑은 고딕"/>
                <a:cs typeface="맑은 고딕"/>
              </a:rPr>
              <a:t>을	</a:t>
            </a:r>
            <a:r>
              <a:rPr sz="1800" spc="45" dirty="0">
                <a:latin typeface="맑은 고딕"/>
                <a:cs typeface="맑은 고딕"/>
              </a:rPr>
              <a:t>넘</a:t>
            </a:r>
            <a:r>
              <a:rPr sz="1800" dirty="0">
                <a:latin typeface="맑은 고딕"/>
                <a:cs typeface="맑은 고딕"/>
              </a:rPr>
              <a:t>지	</a:t>
            </a:r>
            <a:r>
              <a:rPr sz="1800" spc="45" dirty="0">
                <a:latin typeface="맑은 고딕"/>
                <a:cs typeface="맑은 고딕"/>
              </a:rPr>
              <a:t>않도</a:t>
            </a:r>
            <a:r>
              <a:rPr sz="1800" dirty="0">
                <a:latin typeface="맑은 고딕"/>
                <a:cs typeface="맑은 고딕"/>
              </a:rPr>
              <a:t>록 </a:t>
            </a:r>
            <a:r>
              <a:rPr sz="1800" spc="20" dirty="0">
                <a:latin typeface="맑은 고딕"/>
                <a:cs typeface="맑은 고딕"/>
              </a:rPr>
              <a:t>하</a:t>
            </a:r>
            <a:r>
              <a:rPr sz="1800" spc="35" dirty="0">
                <a:latin typeface="맑은 고딕"/>
                <a:cs typeface="맑은 고딕"/>
              </a:rPr>
              <a:t>고</a:t>
            </a:r>
            <a:r>
              <a:rPr sz="1800" spc="250" dirty="0">
                <a:latin typeface="맑은 고딕"/>
                <a:cs typeface="맑은 고딕"/>
              </a:rPr>
              <a:t>,</a:t>
            </a:r>
            <a:r>
              <a:rPr sz="1800" spc="65" dirty="0">
                <a:latin typeface="맑은 고딕"/>
                <a:cs typeface="맑은 고딕"/>
              </a:rPr>
              <a:t>1</a:t>
            </a:r>
            <a:r>
              <a:rPr sz="1800" spc="20" dirty="0">
                <a:latin typeface="맑은 고딕"/>
                <a:cs typeface="맑은 고딕"/>
              </a:rPr>
              <a:t>시간</a:t>
            </a:r>
            <a:r>
              <a:rPr sz="1800" spc="10" dirty="0">
                <a:latin typeface="맑은 고딕"/>
                <a:cs typeface="맑은 고딕"/>
              </a:rPr>
              <a:t>작업시간</a:t>
            </a:r>
            <a:r>
              <a:rPr sz="1800" dirty="0">
                <a:latin typeface="맑은 고딕"/>
                <a:cs typeface="맑은 고딕"/>
              </a:rPr>
              <a:t>에 </a:t>
            </a:r>
            <a:r>
              <a:rPr sz="1800" spc="-310" dirty="0">
                <a:latin typeface="맑은 고딕"/>
                <a:cs typeface="맑은 고딕"/>
              </a:rPr>
              <a:t> </a:t>
            </a:r>
            <a:r>
              <a:rPr sz="1800" spc="10" dirty="0">
                <a:latin typeface="맑은 고딕"/>
                <a:cs typeface="맑은 고딕"/>
              </a:rPr>
              <a:t>대하</a:t>
            </a:r>
            <a:r>
              <a:rPr sz="1800" dirty="0">
                <a:latin typeface="맑은 고딕"/>
                <a:cs typeface="맑은 고딕"/>
              </a:rPr>
              <a:t>여 </a:t>
            </a:r>
            <a:r>
              <a:rPr sz="1800" spc="100" dirty="0">
                <a:latin typeface="맑은 고딕"/>
                <a:cs typeface="맑은 고딕"/>
              </a:rPr>
              <a:t>10</a:t>
            </a:r>
            <a:r>
              <a:rPr sz="1800" spc="210" dirty="0">
                <a:latin typeface="맑은 고딕"/>
                <a:cs typeface="맑은 고딕"/>
              </a:rPr>
              <a:t>~</a:t>
            </a:r>
            <a:r>
              <a:rPr sz="1800" spc="90" dirty="0">
                <a:latin typeface="맑은 고딕"/>
                <a:cs typeface="맑은 고딕"/>
              </a:rPr>
              <a:t>1</a:t>
            </a:r>
            <a:r>
              <a:rPr sz="1800" spc="100" dirty="0">
                <a:latin typeface="맑은 고딕"/>
                <a:cs typeface="맑은 고딕"/>
              </a:rPr>
              <a:t>5</a:t>
            </a:r>
            <a:r>
              <a:rPr sz="1800" spc="45" dirty="0">
                <a:latin typeface="맑은 고딕"/>
                <a:cs typeface="맑은 고딕"/>
              </a:rPr>
              <a:t>분간</a:t>
            </a:r>
            <a:r>
              <a:rPr sz="1800" dirty="0">
                <a:latin typeface="맑은 고딕"/>
                <a:cs typeface="맑은 고딕"/>
              </a:rPr>
              <a:t>의	</a:t>
            </a:r>
            <a:r>
              <a:rPr sz="1800" spc="45" dirty="0">
                <a:latin typeface="맑은 고딕"/>
                <a:cs typeface="맑은 고딕"/>
              </a:rPr>
              <a:t>휴식시간</a:t>
            </a:r>
            <a:r>
              <a:rPr sz="1800" dirty="0">
                <a:latin typeface="맑은 고딕"/>
                <a:cs typeface="맑은 고딕"/>
              </a:rPr>
              <a:t>을	갖 </a:t>
            </a:r>
            <a:r>
              <a:rPr sz="1800" spc="-40" dirty="0">
                <a:latin typeface="맑은 고딕"/>
                <a:cs typeface="맑은 고딕"/>
              </a:rPr>
              <a:t>도</a:t>
            </a:r>
            <a:r>
              <a:rPr sz="1800" dirty="0">
                <a:latin typeface="맑은 고딕"/>
                <a:cs typeface="맑은 고딕"/>
              </a:rPr>
              <a:t>록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합니</a:t>
            </a:r>
            <a:r>
              <a:rPr sz="1800" spc="-25" dirty="0">
                <a:latin typeface="맑은 고딕"/>
                <a:cs typeface="맑은 고딕"/>
              </a:rPr>
              <a:t>다</a:t>
            </a:r>
            <a:r>
              <a:rPr sz="1800" spc="204" dirty="0">
                <a:latin typeface="맑은 고딕"/>
                <a:cs typeface="맑은 고딕"/>
              </a:rPr>
              <a:t>.</a:t>
            </a:r>
            <a:endParaRPr sz="1800">
              <a:latin typeface="맑은 고딕"/>
              <a:cs typeface="맑은 고딕"/>
            </a:endParaRPr>
          </a:p>
          <a:p>
            <a:pPr marL="460375" marR="7620" indent="-448309" algn="just">
              <a:lnSpc>
                <a:spcPct val="120300"/>
              </a:lnSpc>
              <a:spcBef>
                <a:spcPts val="5"/>
              </a:spcBef>
              <a:tabLst>
                <a:tab pos="478790" algn="l"/>
                <a:tab pos="1056005" algn="l"/>
              </a:tabLst>
            </a:pPr>
            <a:r>
              <a:rPr sz="1800" dirty="0">
                <a:latin typeface="맑은 고딕"/>
                <a:cs typeface="맑은 고딕"/>
              </a:rPr>
              <a:t>◈		휴식시간에는</a:t>
            </a:r>
            <a:r>
              <a:rPr sz="1800" spc="290" dirty="0">
                <a:latin typeface="맑은 고딕"/>
                <a:cs typeface="맑은 고딕"/>
              </a:rPr>
              <a:t> </a:t>
            </a:r>
            <a:r>
              <a:rPr sz="1800" spc="-15" dirty="0">
                <a:latin typeface="맑은 고딕"/>
                <a:cs typeface="맑은 고딕"/>
              </a:rPr>
              <a:t>편</a:t>
            </a:r>
            <a:r>
              <a:rPr sz="1800" dirty="0">
                <a:latin typeface="맑은 고딕"/>
                <a:cs typeface="맑은 고딕"/>
              </a:rPr>
              <a:t>히</a:t>
            </a:r>
            <a:r>
              <a:rPr sz="1800" spc="275" dirty="0">
                <a:latin typeface="맑은 고딕"/>
                <a:cs typeface="맑은 고딕"/>
              </a:rPr>
              <a:t> </a:t>
            </a:r>
            <a:r>
              <a:rPr sz="1800" spc="-15" dirty="0">
                <a:latin typeface="맑은 고딕"/>
                <a:cs typeface="맑은 고딕"/>
              </a:rPr>
              <a:t>쉬면</a:t>
            </a:r>
            <a:r>
              <a:rPr sz="1800" dirty="0">
                <a:latin typeface="맑은 고딕"/>
                <a:cs typeface="맑은 고딕"/>
              </a:rPr>
              <a:t>서</a:t>
            </a:r>
            <a:r>
              <a:rPr sz="1800" spc="27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먼 </a:t>
            </a:r>
            <a:r>
              <a:rPr sz="1800" spc="10" dirty="0">
                <a:latin typeface="맑은 고딕"/>
                <a:cs typeface="맑은 고딕"/>
              </a:rPr>
              <a:t>곳</a:t>
            </a:r>
            <a:r>
              <a:rPr sz="1800" dirty="0">
                <a:latin typeface="맑은 고딕"/>
                <a:cs typeface="맑은 고딕"/>
              </a:rPr>
              <a:t>을 </a:t>
            </a:r>
            <a:r>
              <a:rPr sz="1800" spc="-310" dirty="0">
                <a:latin typeface="맑은 고딕"/>
                <a:cs typeface="맑은 고딕"/>
              </a:rPr>
              <a:t> </a:t>
            </a:r>
            <a:r>
              <a:rPr sz="1800" spc="10" dirty="0">
                <a:latin typeface="맑은 고딕"/>
                <a:cs typeface="맑은 고딕"/>
              </a:rPr>
              <a:t>바</a:t>
            </a:r>
            <a:r>
              <a:rPr sz="1800" dirty="0">
                <a:latin typeface="맑은 고딕"/>
                <a:cs typeface="맑은 고딕"/>
              </a:rPr>
              <a:t>라보는</a:t>
            </a:r>
            <a:r>
              <a:rPr sz="1800" spc="300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등의</a:t>
            </a:r>
            <a:r>
              <a:rPr sz="1800" spc="300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방법으로 </a:t>
            </a:r>
            <a:r>
              <a:rPr sz="1800" spc="-40" dirty="0">
                <a:latin typeface="맑은 고딕"/>
                <a:cs typeface="맑은 고딕"/>
              </a:rPr>
              <a:t>눈</a:t>
            </a:r>
            <a:r>
              <a:rPr sz="1800" dirty="0">
                <a:latin typeface="맑은 고딕"/>
                <a:cs typeface="맑은 고딕"/>
              </a:rPr>
              <a:t>의	</a:t>
            </a:r>
            <a:r>
              <a:rPr sz="1800" spc="-40" dirty="0">
                <a:latin typeface="맑은 고딕"/>
                <a:cs typeface="맑은 고딕"/>
              </a:rPr>
              <a:t>휴식</a:t>
            </a:r>
            <a:r>
              <a:rPr sz="1800" dirty="0">
                <a:latin typeface="맑은 고딕"/>
                <a:cs typeface="맑은 고딕"/>
              </a:rPr>
              <a:t>을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취하</a:t>
            </a:r>
            <a:r>
              <a:rPr sz="1800" dirty="0">
                <a:latin typeface="맑은 고딕"/>
                <a:cs typeface="맑은 고딕"/>
              </a:rPr>
              <a:t>게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합니</a:t>
            </a:r>
            <a:r>
              <a:rPr sz="1800" spc="-25" dirty="0">
                <a:latin typeface="맑은 고딕"/>
                <a:cs typeface="맑은 고딕"/>
              </a:rPr>
              <a:t>다</a:t>
            </a:r>
            <a:r>
              <a:rPr sz="1800" spc="204" dirty="0">
                <a:latin typeface="맑은 고딕"/>
                <a:cs typeface="맑은 고딕"/>
              </a:rPr>
              <a:t>.</a:t>
            </a:r>
            <a:endParaRPr sz="1800">
              <a:latin typeface="맑은 고딕"/>
              <a:cs typeface="맑은 고딕"/>
            </a:endParaRPr>
          </a:p>
          <a:p>
            <a:pPr marL="384175" marR="7620" indent="-372110" algn="just">
              <a:lnSpc>
                <a:spcPct val="120300"/>
              </a:lnSpc>
              <a:spcBef>
                <a:spcPts val="5"/>
              </a:spcBef>
              <a:tabLst>
                <a:tab pos="441959" algn="l"/>
                <a:tab pos="1741805" algn="l"/>
                <a:tab pos="2851785" algn="l"/>
              </a:tabLst>
            </a:pPr>
            <a:r>
              <a:rPr sz="1800" dirty="0">
                <a:latin typeface="맑은 고딕"/>
                <a:cs typeface="맑은 고딕"/>
              </a:rPr>
              <a:t>◈		</a:t>
            </a:r>
            <a:r>
              <a:rPr sz="1800" spc="-40" dirty="0">
                <a:latin typeface="맑은 고딕"/>
                <a:cs typeface="맑은 고딕"/>
              </a:rPr>
              <a:t>작업중이</a:t>
            </a:r>
            <a:r>
              <a:rPr sz="1800" dirty="0">
                <a:latin typeface="맑은 고딕"/>
                <a:cs typeface="맑은 고딕"/>
              </a:rPr>
              <a:t>나</a:t>
            </a:r>
            <a:r>
              <a:rPr sz="1800" spc="15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휴식시간</a:t>
            </a:r>
            <a:r>
              <a:rPr sz="1800" dirty="0">
                <a:latin typeface="맑은 고딕"/>
                <a:cs typeface="맑은 고딕"/>
              </a:rPr>
              <a:t>에</a:t>
            </a:r>
            <a:r>
              <a:rPr sz="1800" spc="14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체</a:t>
            </a:r>
            <a:r>
              <a:rPr sz="1800" spc="-50" dirty="0">
                <a:latin typeface="맑은 고딕"/>
                <a:cs typeface="맑은 고딕"/>
              </a:rPr>
              <a:t>조</a:t>
            </a:r>
            <a:r>
              <a:rPr sz="1800" dirty="0">
                <a:latin typeface="맑은 고딕"/>
                <a:cs typeface="맑은 고딕"/>
              </a:rPr>
              <a:t>나 </a:t>
            </a:r>
            <a:r>
              <a:rPr sz="1800" spc="130" dirty="0">
                <a:latin typeface="맑은 고딕"/>
                <a:cs typeface="맑은 고딕"/>
              </a:rPr>
              <a:t>스트</a:t>
            </a:r>
            <a:r>
              <a:rPr sz="1800" spc="120" dirty="0">
                <a:latin typeface="맑은 고딕"/>
                <a:cs typeface="맑은 고딕"/>
              </a:rPr>
              <a:t>레칭</a:t>
            </a:r>
            <a:r>
              <a:rPr sz="1800" dirty="0">
                <a:latin typeface="맑은 고딕"/>
                <a:cs typeface="맑은 고딕"/>
              </a:rPr>
              <a:t>을	</a:t>
            </a:r>
            <a:r>
              <a:rPr sz="1800" spc="130" dirty="0">
                <a:latin typeface="맑은 고딕"/>
                <a:cs typeface="맑은 고딕"/>
              </a:rPr>
              <a:t>실</a:t>
            </a:r>
            <a:r>
              <a:rPr sz="1800" spc="120" dirty="0">
                <a:latin typeface="맑은 고딕"/>
                <a:cs typeface="맑은 고딕"/>
              </a:rPr>
              <a:t>시</a:t>
            </a:r>
            <a:r>
              <a:rPr sz="1800" spc="130" dirty="0">
                <a:latin typeface="맑은 고딕"/>
                <a:cs typeface="맑은 고딕"/>
              </a:rPr>
              <a:t>하</a:t>
            </a:r>
            <a:r>
              <a:rPr sz="1800" dirty="0">
                <a:latin typeface="맑은 고딕"/>
                <a:cs typeface="맑은 고딕"/>
              </a:rPr>
              <a:t>여	</a:t>
            </a:r>
            <a:r>
              <a:rPr sz="1800" spc="120" dirty="0">
                <a:latin typeface="맑은 고딕"/>
                <a:cs typeface="맑은 고딕"/>
              </a:rPr>
              <a:t>근</a:t>
            </a:r>
            <a:r>
              <a:rPr sz="1800" spc="105" dirty="0">
                <a:latin typeface="맑은 고딕"/>
                <a:cs typeface="맑은 고딕"/>
              </a:rPr>
              <a:t>육</a:t>
            </a:r>
            <a:r>
              <a:rPr sz="1800" dirty="0">
                <a:latin typeface="맑은 고딕"/>
                <a:cs typeface="맑은 고딕"/>
              </a:rPr>
              <a:t>의 </a:t>
            </a:r>
            <a:r>
              <a:rPr sz="1800" spc="-40" dirty="0">
                <a:latin typeface="맑은 고딕"/>
                <a:cs typeface="맑은 고딕"/>
              </a:rPr>
              <a:t>피로</a:t>
            </a:r>
            <a:r>
              <a:rPr sz="1800" dirty="0">
                <a:latin typeface="맑은 고딕"/>
                <a:cs typeface="맑은 고딕"/>
              </a:rPr>
              <a:t>가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쌓이</a:t>
            </a:r>
            <a:r>
              <a:rPr sz="1800" dirty="0">
                <a:latin typeface="맑은 고딕"/>
                <a:cs typeface="맑은 고딕"/>
              </a:rPr>
              <a:t>지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않도</a:t>
            </a:r>
            <a:r>
              <a:rPr sz="1800" dirty="0">
                <a:latin typeface="맑은 고딕"/>
                <a:cs typeface="맑은 고딕"/>
              </a:rPr>
              <a:t>록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합니</a:t>
            </a:r>
            <a:r>
              <a:rPr sz="1800" spc="-25" dirty="0">
                <a:latin typeface="맑은 고딕"/>
                <a:cs typeface="맑은 고딕"/>
              </a:rPr>
              <a:t>다</a:t>
            </a:r>
            <a:r>
              <a:rPr sz="1800" spc="204" dirty="0">
                <a:latin typeface="맑은 고딕"/>
                <a:cs typeface="맑은 고딕"/>
              </a:rPr>
              <a:t>.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59866" y="2330195"/>
            <a:ext cx="41910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1273" y="653795"/>
            <a:ext cx="228599" cy="838199"/>
          </a:xfrm>
          <a:custGeom>
            <a:avLst/>
            <a:gdLst/>
            <a:ahLst/>
            <a:cxnLst/>
            <a:rect l="l" t="t" r="r" b="b"/>
            <a:pathLst>
              <a:path w="228599" h="838199">
                <a:moveTo>
                  <a:pt x="0" y="0"/>
                </a:moveTo>
                <a:lnTo>
                  <a:pt x="0" y="838199"/>
                </a:lnTo>
                <a:lnTo>
                  <a:pt x="228599" y="838199"/>
                </a:lnTo>
                <a:lnTo>
                  <a:pt x="228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48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1273" y="653795"/>
            <a:ext cx="228599" cy="0"/>
          </a:xfrm>
          <a:custGeom>
            <a:avLst/>
            <a:gdLst/>
            <a:ahLst/>
            <a:cxnLst/>
            <a:rect l="l" t="t" r="r" b="b"/>
            <a:pathLst>
              <a:path w="228599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B4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3669" y="653795"/>
            <a:ext cx="228599" cy="0"/>
          </a:xfrm>
          <a:custGeom>
            <a:avLst/>
            <a:gdLst/>
            <a:ahLst/>
            <a:cxnLst/>
            <a:rect l="l" t="t" r="r" b="b"/>
            <a:pathLst>
              <a:path w="228599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9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8349" y="652272"/>
            <a:ext cx="7772396" cy="838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96016" y="753363"/>
            <a:ext cx="3507740" cy="638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25"/>
              </a:lnSpc>
            </a:pPr>
            <a:r>
              <a:rPr sz="4400" spc="-85" dirty="0">
                <a:solidFill>
                  <a:srgbClr val="3232CC"/>
                </a:solidFill>
                <a:latin typeface="맑은 고딕"/>
                <a:cs typeface="맑은 고딕"/>
              </a:rPr>
              <a:t>근</a:t>
            </a:r>
            <a:r>
              <a:rPr sz="4400" spc="-100" dirty="0">
                <a:solidFill>
                  <a:srgbClr val="3232CC"/>
                </a:solidFill>
                <a:latin typeface="맑은 고딕"/>
                <a:cs typeface="맑은 고딕"/>
              </a:rPr>
              <a:t>로</a:t>
            </a:r>
            <a:r>
              <a:rPr sz="4400" spc="-85" dirty="0">
                <a:solidFill>
                  <a:srgbClr val="3232CC"/>
                </a:solidFill>
                <a:latin typeface="맑은 고딕"/>
                <a:cs typeface="맑은 고딕"/>
              </a:rPr>
              <a:t>자</a:t>
            </a:r>
            <a:r>
              <a:rPr sz="4400" dirty="0">
                <a:solidFill>
                  <a:srgbClr val="3232CC"/>
                </a:solidFill>
                <a:latin typeface="맑은 고딕"/>
                <a:cs typeface="맑은 고딕"/>
              </a:rPr>
              <a:t>의</a:t>
            </a:r>
            <a:r>
              <a:rPr sz="4400" spc="-204" dirty="0">
                <a:solidFill>
                  <a:srgbClr val="3232CC"/>
                </a:solidFill>
                <a:latin typeface="맑은 고딕"/>
                <a:cs typeface="맑은 고딕"/>
              </a:rPr>
              <a:t> </a:t>
            </a:r>
            <a:r>
              <a:rPr sz="4400" spc="-85" dirty="0">
                <a:solidFill>
                  <a:srgbClr val="3232CC"/>
                </a:solidFill>
                <a:latin typeface="맑은 고딕"/>
                <a:cs typeface="맑은 고딕"/>
              </a:rPr>
              <a:t>질</a:t>
            </a:r>
            <a:r>
              <a:rPr sz="4400" dirty="0">
                <a:solidFill>
                  <a:srgbClr val="3232CC"/>
                </a:solidFill>
                <a:latin typeface="맑은 고딕"/>
                <a:cs typeface="맑은 고딕"/>
              </a:rPr>
              <a:t>병</a:t>
            </a:r>
            <a:endParaRPr sz="4400">
              <a:latin typeface="맑은 고딕"/>
              <a:cs typeface="맑은 고딕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22469" y="5301996"/>
            <a:ext cx="2304288" cy="1904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62417" y="1696089"/>
            <a:ext cx="7788909" cy="1007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350" indent="-342900">
              <a:lnSpc>
                <a:spcPct val="100600"/>
              </a:lnSpc>
              <a:tabLst>
                <a:tab pos="2295525" algn="l"/>
              </a:tabLst>
            </a:pPr>
            <a:r>
              <a:rPr sz="1800" spc="-40" dirty="0">
                <a:latin typeface="맑은 고딕"/>
                <a:cs typeface="맑은 고딕"/>
              </a:rPr>
              <a:t>◈근로자</a:t>
            </a:r>
            <a:r>
              <a:rPr sz="1800" dirty="0">
                <a:latin typeface="맑은 고딕"/>
                <a:cs typeface="맑은 고딕"/>
              </a:rPr>
              <a:t>의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질병</a:t>
            </a:r>
            <a:r>
              <a:rPr sz="1800" dirty="0">
                <a:latin typeface="맑은 고딕"/>
                <a:cs typeface="맑은 고딕"/>
              </a:rPr>
              <a:t>은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발</a:t>
            </a:r>
            <a:r>
              <a:rPr sz="1800" dirty="0">
                <a:latin typeface="맑은 고딕"/>
                <a:cs typeface="맑은 고딕"/>
              </a:rPr>
              <a:t>생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원인</a:t>
            </a:r>
            <a:r>
              <a:rPr sz="1800" dirty="0">
                <a:latin typeface="맑은 고딕"/>
                <a:cs typeface="맑은 고딕"/>
              </a:rPr>
              <a:t>에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따</a:t>
            </a:r>
            <a:r>
              <a:rPr sz="1800" dirty="0">
                <a:latin typeface="맑은 고딕"/>
                <a:cs typeface="맑은 고딕"/>
              </a:rPr>
              <a:t>라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12972E"/>
                </a:solidFill>
                <a:latin typeface="맑은 고딕"/>
                <a:cs typeface="맑은 고딕"/>
              </a:rPr>
              <a:t>개</a:t>
            </a:r>
            <a:r>
              <a:rPr sz="1800" dirty="0">
                <a:solidFill>
                  <a:srgbClr val="12972E"/>
                </a:solidFill>
                <a:latin typeface="맑은 고딕"/>
                <a:cs typeface="맑은 고딕"/>
              </a:rPr>
              <a:t>인</a:t>
            </a:r>
            <a:r>
              <a:rPr sz="1800" spc="-95" dirty="0">
                <a:solidFill>
                  <a:srgbClr val="12972E"/>
                </a:solidFill>
                <a:latin typeface="맑은 고딕"/>
                <a:cs typeface="맑은 고딕"/>
              </a:rPr>
              <a:t> </a:t>
            </a:r>
            <a:r>
              <a:rPr sz="1800" dirty="0">
                <a:solidFill>
                  <a:srgbClr val="12972E"/>
                </a:solidFill>
                <a:latin typeface="맑은 고딕"/>
                <a:cs typeface="맑은 고딕"/>
              </a:rPr>
              <a:t>및</a:t>
            </a:r>
            <a:r>
              <a:rPr sz="1800" spc="-85" dirty="0">
                <a:solidFill>
                  <a:srgbClr val="12972E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12972E"/>
                </a:solidFill>
                <a:latin typeface="맑은 고딕"/>
                <a:cs typeface="맑은 고딕"/>
              </a:rPr>
              <a:t>업무</a:t>
            </a:r>
            <a:r>
              <a:rPr sz="1800" dirty="0">
                <a:solidFill>
                  <a:srgbClr val="12972E"/>
                </a:solidFill>
                <a:latin typeface="맑은 고딕"/>
                <a:cs typeface="맑은 고딕"/>
              </a:rPr>
              <a:t>상</a:t>
            </a:r>
            <a:r>
              <a:rPr sz="1800" spc="-95" dirty="0">
                <a:solidFill>
                  <a:srgbClr val="12972E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12972E"/>
                </a:solidFill>
                <a:latin typeface="맑은 고딕"/>
                <a:cs typeface="맑은 고딕"/>
              </a:rPr>
              <a:t>질환</a:t>
            </a:r>
            <a:r>
              <a:rPr sz="1800" spc="-40" dirty="0">
                <a:latin typeface="맑은 고딕"/>
                <a:cs typeface="맑은 고딕"/>
              </a:rPr>
              <a:t>으</a:t>
            </a:r>
            <a:r>
              <a:rPr sz="1800" spc="-25" dirty="0">
                <a:latin typeface="맑은 고딕"/>
                <a:cs typeface="맑은 고딕"/>
              </a:rPr>
              <a:t>로</a:t>
            </a:r>
            <a:r>
              <a:rPr sz="1800" spc="204" dirty="0">
                <a:latin typeface="맑은 고딕"/>
                <a:cs typeface="맑은 고딕"/>
              </a:rPr>
              <a:t>,</a:t>
            </a:r>
            <a:r>
              <a:rPr sz="1800" spc="-7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업무</a:t>
            </a:r>
            <a:r>
              <a:rPr sz="1800" dirty="0">
                <a:latin typeface="맑은 고딕"/>
                <a:cs typeface="맑은 고딕"/>
              </a:rPr>
              <a:t>상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질환</a:t>
            </a:r>
            <a:r>
              <a:rPr sz="1800" dirty="0">
                <a:latin typeface="맑은 고딕"/>
                <a:cs typeface="맑은 고딕"/>
              </a:rPr>
              <a:t>은 </a:t>
            </a:r>
            <a:r>
              <a:rPr sz="1800" spc="-40" dirty="0">
                <a:latin typeface="맑은 고딕"/>
                <a:cs typeface="맑은 고딕"/>
              </a:rPr>
              <a:t>다</a:t>
            </a:r>
            <a:r>
              <a:rPr sz="1800" dirty="0">
                <a:latin typeface="맑은 고딕"/>
                <a:cs typeface="맑은 고딕"/>
              </a:rPr>
              <a:t>시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발</a:t>
            </a:r>
            <a:r>
              <a:rPr sz="1800" dirty="0">
                <a:latin typeface="맑은 고딕"/>
                <a:cs typeface="맑은 고딕"/>
              </a:rPr>
              <a:t>생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기전</a:t>
            </a:r>
            <a:r>
              <a:rPr sz="1800" dirty="0">
                <a:latin typeface="맑은 고딕"/>
                <a:cs typeface="맑은 고딕"/>
              </a:rPr>
              <a:t>에	</a:t>
            </a:r>
            <a:r>
              <a:rPr sz="1800" spc="-40" dirty="0">
                <a:latin typeface="맑은 고딕"/>
                <a:cs typeface="맑은 고딕"/>
              </a:rPr>
              <a:t>따</a:t>
            </a:r>
            <a:r>
              <a:rPr sz="1800" dirty="0">
                <a:latin typeface="맑은 고딕"/>
                <a:cs typeface="맑은 고딕"/>
              </a:rPr>
              <a:t>라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12972E"/>
                </a:solidFill>
                <a:latin typeface="맑은 고딕"/>
                <a:cs typeface="맑은 고딕"/>
              </a:rPr>
              <a:t>직업</a:t>
            </a:r>
            <a:r>
              <a:rPr sz="1800" dirty="0">
                <a:solidFill>
                  <a:srgbClr val="12972E"/>
                </a:solidFill>
                <a:latin typeface="맑은 고딕"/>
                <a:cs typeface="맑은 고딕"/>
              </a:rPr>
              <a:t>병</a:t>
            </a:r>
            <a:r>
              <a:rPr sz="1800" spc="-85" dirty="0">
                <a:solidFill>
                  <a:srgbClr val="12972E"/>
                </a:solidFill>
                <a:latin typeface="맑은 고딕"/>
                <a:cs typeface="맑은 고딕"/>
              </a:rPr>
              <a:t> </a:t>
            </a:r>
            <a:r>
              <a:rPr sz="1800" dirty="0">
                <a:solidFill>
                  <a:srgbClr val="12972E"/>
                </a:solidFill>
                <a:latin typeface="맑은 고딕"/>
                <a:cs typeface="맑은 고딕"/>
              </a:rPr>
              <a:t>및</a:t>
            </a:r>
            <a:r>
              <a:rPr sz="1800" spc="-85" dirty="0">
                <a:solidFill>
                  <a:srgbClr val="12972E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12972E"/>
                </a:solidFill>
                <a:latin typeface="맑은 고딕"/>
                <a:cs typeface="맑은 고딕"/>
              </a:rPr>
              <a:t>작업관</a:t>
            </a:r>
            <a:r>
              <a:rPr sz="1800" spc="-50" dirty="0">
                <a:solidFill>
                  <a:srgbClr val="12972E"/>
                </a:solidFill>
                <a:latin typeface="맑은 고딕"/>
                <a:cs typeface="맑은 고딕"/>
              </a:rPr>
              <a:t>련</a:t>
            </a:r>
            <a:r>
              <a:rPr sz="1800" dirty="0">
                <a:solidFill>
                  <a:srgbClr val="12972E"/>
                </a:solidFill>
                <a:latin typeface="맑은 고딕"/>
                <a:cs typeface="맑은 고딕"/>
              </a:rPr>
              <a:t>성</a:t>
            </a:r>
            <a:r>
              <a:rPr sz="1800" spc="-85" dirty="0">
                <a:solidFill>
                  <a:srgbClr val="12972E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12972E"/>
                </a:solidFill>
                <a:latin typeface="맑은 고딕"/>
                <a:cs typeface="맑은 고딕"/>
              </a:rPr>
              <a:t>질환</a:t>
            </a:r>
            <a:r>
              <a:rPr sz="1800" spc="-40" dirty="0">
                <a:latin typeface="맑은 고딕"/>
                <a:cs typeface="맑은 고딕"/>
              </a:rPr>
              <a:t>으</a:t>
            </a:r>
            <a:r>
              <a:rPr sz="1800" dirty="0">
                <a:latin typeface="맑은 고딕"/>
                <a:cs typeface="맑은 고딕"/>
              </a:rPr>
              <a:t>로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구분됩니다</a:t>
            </a:r>
            <a:r>
              <a:rPr sz="1800" spc="204" dirty="0">
                <a:latin typeface="맑은 고딕"/>
                <a:cs typeface="맑은 고딕"/>
              </a:rPr>
              <a:t>.</a:t>
            </a:r>
            <a:endParaRPr sz="1800">
              <a:latin typeface="맑은 고딕"/>
              <a:cs typeface="맑은 고딕"/>
            </a:endParaRPr>
          </a:p>
          <a:p>
            <a:pPr>
              <a:lnSpc>
                <a:spcPts val="650"/>
              </a:lnSpc>
              <a:spcBef>
                <a:spcPts val="13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0" algn="ctr">
              <a:lnSpc>
                <a:spcPct val="100000"/>
              </a:lnSpc>
            </a:pP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●</a:t>
            </a:r>
            <a:r>
              <a:rPr sz="1600" spc="-6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근로</a:t>
            </a:r>
            <a:r>
              <a:rPr sz="1600" spc="-35" dirty="0">
                <a:solidFill>
                  <a:srgbClr val="A50020"/>
                </a:solidFill>
                <a:latin typeface="맑은 고딕"/>
                <a:cs typeface="맑은 고딕"/>
              </a:rPr>
              <a:t>자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의</a:t>
            </a:r>
            <a:r>
              <a:rPr sz="1600" spc="-6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질병</a:t>
            </a:r>
            <a:r>
              <a:rPr sz="1600" spc="-35" dirty="0">
                <a:solidFill>
                  <a:srgbClr val="A50020"/>
                </a:solidFill>
                <a:latin typeface="맑은 고딕"/>
                <a:cs typeface="맑은 고딕"/>
              </a:rPr>
              <a:t>구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분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●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45573" y="2801111"/>
            <a:ext cx="8000996" cy="6690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62417" y="4909330"/>
            <a:ext cx="5495290" cy="171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200"/>
              </a:lnSpc>
              <a:tabLst>
                <a:tab pos="1213485" algn="l"/>
                <a:tab pos="4479290" algn="l"/>
              </a:tabLst>
            </a:pPr>
            <a:r>
              <a:rPr sz="1600" spc="340" dirty="0">
                <a:latin typeface="맑은 고딕"/>
                <a:cs typeface="맑은 고딕"/>
              </a:rPr>
              <a:t>-</a:t>
            </a:r>
            <a:r>
              <a:rPr sz="1600" spc="-50" dirty="0">
                <a:latin typeface="맑은 고딕"/>
                <a:cs typeface="맑은 고딕"/>
              </a:rPr>
              <a:t> </a:t>
            </a:r>
            <a:r>
              <a:rPr sz="1600" spc="-35" dirty="0">
                <a:latin typeface="맑은 고딕"/>
                <a:cs typeface="맑은 고딕"/>
              </a:rPr>
              <a:t>직</a:t>
            </a:r>
            <a:r>
              <a:rPr sz="1600" spc="-45" dirty="0">
                <a:latin typeface="맑은 고딕"/>
                <a:cs typeface="맑은 고딕"/>
              </a:rPr>
              <a:t>업병</a:t>
            </a:r>
            <a:r>
              <a:rPr sz="1600" spc="-20" dirty="0">
                <a:latin typeface="맑은 고딕"/>
                <a:cs typeface="맑은 고딕"/>
              </a:rPr>
              <a:t>은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작업장</a:t>
            </a:r>
            <a:r>
              <a:rPr sz="1600" spc="-35" dirty="0">
                <a:latin typeface="맑은 고딕"/>
                <a:cs typeface="맑은 고딕"/>
              </a:rPr>
              <a:t>내</a:t>
            </a:r>
            <a:r>
              <a:rPr sz="1600" spc="-20" dirty="0">
                <a:latin typeface="맑은 고딕"/>
                <a:cs typeface="맑은 고딕"/>
              </a:rPr>
              <a:t>에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존재하</a:t>
            </a:r>
            <a:r>
              <a:rPr sz="1600" spc="-20" dirty="0">
                <a:latin typeface="맑은 고딕"/>
                <a:cs typeface="맑은 고딕"/>
              </a:rPr>
              <a:t>는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유</a:t>
            </a:r>
            <a:r>
              <a:rPr sz="1600" spc="-35" dirty="0">
                <a:latin typeface="맑은 고딕"/>
                <a:cs typeface="맑은 고딕"/>
              </a:rPr>
              <a:t>해</a:t>
            </a:r>
            <a:r>
              <a:rPr sz="1600" spc="-45" dirty="0">
                <a:latin typeface="맑은 고딕"/>
                <a:cs typeface="맑은 고딕"/>
              </a:rPr>
              <a:t>인자</a:t>
            </a:r>
            <a:r>
              <a:rPr sz="1600" spc="-20" dirty="0">
                <a:latin typeface="맑은 고딕"/>
                <a:cs typeface="맑은 고딕"/>
              </a:rPr>
              <a:t>의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노출</a:t>
            </a:r>
            <a:r>
              <a:rPr sz="1600" spc="-20" dirty="0">
                <a:latin typeface="맑은 고딕"/>
                <a:cs typeface="맑은 고딕"/>
              </a:rPr>
              <a:t>에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의</a:t>
            </a:r>
            <a:r>
              <a:rPr sz="1600" spc="-20" dirty="0">
                <a:latin typeface="맑은 고딕"/>
                <a:cs typeface="맑은 고딕"/>
              </a:rPr>
              <a:t>해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20" dirty="0">
                <a:latin typeface="맑은 고딕"/>
                <a:cs typeface="맑은 고딕"/>
              </a:rPr>
              <a:t>직</a:t>
            </a:r>
            <a:r>
              <a:rPr sz="1600" spc="-10" dirty="0">
                <a:latin typeface="맑은 고딕"/>
                <a:cs typeface="맑은 고딕"/>
              </a:rPr>
              <a:t> </a:t>
            </a:r>
            <a:r>
              <a:rPr sz="1600" spc="-20" dirty="0">
                <a:latin typeface="맑은 고딕"/>
                <a:cs typeface="맑은 고딕"/>
              </a:rPr>
              <a:t>접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발</a:t>
            </a:r>
            <a:r>
              <a:rPr sz="1600" spc="-35" dirty="0">
                <a:latin typeface="맑은 고딕"/>
                <a:cs typeface="맑은 고딕"/>
              </a:rPr>
              <a:t>생</a:t>
            </a:r>
            <a:r>
              <a:rPr sz="1600" spc="-45" dirty="0">
                <a:latin typeface="맑은 고딕"/>
                <a:cs typeface="맑은 고딕"/>
              </a:rPr>
              <a:t>하</a:t>
            </a:r>
            <a:r>
              <a:rPr sz="1600" spc="-20" dirty="0">
                <a:latin typeface="맑은 고딕"/>
                <a:cs typeface="맑은 고딕"/>
              </a:rPr>
              <a:t>고</a:t>
            </a:r>
            <a:r>
              <a:rPr sz="1600" dirty="0">
                <a:latin typeface="맑은 고딕"/>
                <a:cs typeface="맑은 고딕"/>
              </a:rPr>
              <a:t>	</a:t>
            </a:r>
            <a:r>
              <a:rPr sz="1600" spc="-45" dirty="0">
                <a:latin typeface="맑은 고딕"/>
                <a:cs typeface="맑은 고딕"/>
              </a:rPr>
              <a:t>한</a:t>
            </a:r>
            <a:r>
              <a:rPr sz="1600" spc="-20" dirty="0">
                <a:latin typeface="맑은 고딕"/>
                <a:cs typeface="맑은 고딕"/>
              </a:rPr>
              <a:t>번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발</a:t>
            </a:r>
            <a:r>
              <a:rPr sz="1600" spc="-35" dirty="0">
                <a:latin typeface="맑은 고딕"/>
                <a:cs typeface="맑은 고딕"/>
              </a:rPr>
              <a:t>생</a:t>
            </a:r>
            <a:r>
              <a:rPr sz="1600" spc="-45" dirty="0">
                <a:latin typeface="맑은 고딕"/>
                <a:cs typeface="맑은 고딕"/>
              </a:rPr>
              <a:t>하</a:t>
            </a:r>
            <a:r>
              <a:rPr sz="1600" spc="-20" dirty="0">
                <a:latin typeface="맑은 고딕"/>
                <a:cs typeface="맑은 고딕"/>
              </a:rPr>
              <a:t>여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어</a:t>
            </a:r>
            <a:r>
              <a:rPr sz="1600" spc="-20" dirty="0">
                <a:latin typeface="맑은 고딕"/>
                <a:cs typeface="맑은 고딕"/>
              </a:rPr>
              <a:t>느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정</a:t>
            </a:r>
            <a:r>
              <a:rPr sz="1600" spc="-20" dirty="0">
                <a:latin typeface="맑은 고딕"/>
                <a:cs typeface="맑은 고딕"/>
              </a:rPr>
              <a:t>도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진</a:t>
            </a:r>
            <a:r>
              <a:rPr sz="1600" spc="-35" dirty="0">
                <a:latin typeface="맑은 고딕"/>
                <a:cs typeface="맑은 고딕"/>
              </a:rPr>
              <a:t>행</a:t>
            </a:r>
            <a:r>
              <a:rPr sz="1600" spc="-45" dirty="0">
                <a:latin typeface="맑은 고딕"/>
                <a:cs typeface="맑은 고딕"/>
              </a:rPr>
              <a:t>하</a:t>
            </a:r>
            <a:r>
              <a:rPr sz="1600" spc="-20" dirty="0">
                <a:latin typeface="맑은 고딕"/>
                <a:cs typeface="맑은 고딕"/>
              </a:rPr>
              <a:t>면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의</a:t>
            </a:r>
            <a:r>
              <a:rPr sz="1600" spc="-35" dirty="0">
                <a:latin typeface="맑은 고딕"/>
                <a:cs typeface="맑은 고딕"/>
              </a:rPr>
              <a:t>학</a:t>
            </a:r>
            <a:r>
              <a:rPr sz="1600" spc="-45" dirty="0">
                <a:latin typeface="맑은 고딕"/>
                <a:cs typeface="맑은 고딕"/>
              </a:rPr>
              <a:t>적으</a:t>
            </a:r>
            <a:r>
              <a:rPr sz="1600" spc="-20" dirty="0">
                <a:latin typeface="맑은 고딕"/>
                <a:cs typeface="맑은 고딕"/>
              </a:rPr>
              <a:t>로</a:t>
            </a:r>
            <a:r>
              <a:rPr sz="1600" spc="-10" dirty="0">
                <a:latin typeface="맑은 고딕"/>
                <a:cs typeface="맑은 고딕"/>
              </a:rPr>
              <a:t> </a:t>
            </a:r>
            <a:r>
              <a:rPr sz="1600" spc="-20" dirty="0">
                <a:latin typeface="맑은 고딕"/>
                <a:cs typeface="맑은 고딕"/>
              </a:rPr>
              <a:t>도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치</a:t>
            </a:r>
            <a:r>
              <a:rPr sz="1600" spc="-35" dirty="0">
                <a:latin typeface="맑은 고딕"/>
                <a:cs typeface="맑은 고딕"/>
              </a:rPr>
              <a:t>료</a:t>
            </a:r>
            <a:r>
              <a:rPr sz="1600" spc="-45" dirty="0">
                <a:latin typeface="맑은 고딕"/>
                <a:cs typeface="맑은 고딕"/>
              </a:rPr>
              <a:t>하</a:t>
            </a:r>
            <a:r>
              <a:rPr sz="1600" spc="-20" dirty="0">
                <a:latin typeface="맑은 고딕"/>
                <a:cs typeface="맑은 고딕"/>
              </a:rPr>
              <a:t>기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어려</a:t>
            </a:r>
            <a:r>
              <a:rPr sz="1600" spc="-20" dirty="0">
                <a:latin typeface="맑은 고딕"/>
                <a:cs typeface="맑은 고딕"/>
              </a:rPr>
              <a:t>운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특</a:t>
            </a:r>
            <a:r>
              <a:rPr sz="1600" spc="-35" dirty="0">
                <a:latin typeface="맑은 고딕"/>
                <a:cs typeface="맑은 고딕"/>
              </a:rPr>
              <a:t>성</a:t>
            </a:r>
            <a:r>
              <a:rPr sz="1600" spc="-20" dirty="0">
                <a:latin typeface="맑은 고딕"/>
                <a:cs typeface="맑은 고딕"/>
              </a:rPr>
              <a:t>을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가지</a:t>
            </a:r>
            <a:r>
              <a:rPr sz="1600" spc="-20" dirty="0">
                <a:latin typeface="맑은 고딕"/>
                <a:cs typeface="맑은 고딕"/>
              </a:rPr>
              <a:t>고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있</a:t>
            </a:r>
            <a:r>
              <a:rPr sz="1600" spc="-20" dirty="0">
                <a:latin typeface="맑은 고딕"/>
                <a:cs typeface="맑은 고딕"/>
              </a:rPr>
              <a:t>어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직</a:t>
            </a:r>
            <a:r>
              <a:rPr sz="1600" spc="-35" dirty="0">
                <a:latin typeface="맑은 고딕"/>
                <a:cs typeface="맑은 고딕"/>
              </a:rPr>
              <a:t>업</a:t>
            </a:r>
            <a:r>
              <a:rPr sz="1600" spc="-45" dirty="0">
                <a:latin typeface="맑은 고딕"/>
                <a:cs typeface="맑은 고딕"/>
              </a:rPr>
              <a:t>병</a:t>
            </a:r>
            <a:r>
              <a:rPr sz="1600" spc="-20" dirty="0">
                <a:latin typeface="맑은 고딕"/>
                <a:cs typeface="맑은 고딕"/>
              </a:rPr>
              <a:t>의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가</a:t>
            </a:r>
            <a:r>
              <a:rPr sz="1600" spc="-20" dirty="0">
                <a:latin typeface="맑은 고딕"/>
                <a:cs typeface="맑은 고딕"/>
              </a:rPr>
              <a:t>장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35" dirty="0">
                <a:latin typeface="맑은 고딕"/>
                <a:cs typeface="맑은 고딕"/>
              </a:rPr>
              <a:t>효</a:t>
            </a:r>
            <a:r>
              <a:rPr sz="1600" spc="-20" dirty="0">
                <a:latin typeface="맑은 고딕"/>
                <a:cs typeface="맑은 고딕"/>
              </a:rPr>
              <a:t>과</a:t>
            </a:r>
            <a:r>
              <a:rPr sz="1600" spc="-1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적</a:t>
            </a:r>
            <a:r>
              <a:rPr sz="1600" spc="-20" dirty="0">
                <a:latin typeface="맑은 고딕"/>
                <a:cs typeface="맑은 고딕"/>
              </a:rPr>
              <a:t>인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35" dirty="0">
                <a:latin typeface="맑은 고딕"/>
                <a:cs typeface="맑은 고딕"/>
              </a:rPr>
              <a:t>예</a:t>
            </a:r>
            <a:r>
              <a:rPr sz="1600" spc="-45" dirty="0">
                <a:latin typeface="맑은 고딕"/>
                <a:cs typeface="맑은 고딕"/>
              </a:rPr>
              <a:t>방대책</a:t>
            </a:r>
            <a:r>
              <a:rPr sz="1600" spc="-20" dirty="0">
                <a:latin typeface="맑은 고딕"/>
                <a:cs typeface="맑은 고딕"/>
              </a:rPr>
              <a:t>은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사</a:t>
            </a:r>
            <a:r>
              <a:rPr sz="1600" spc="-35" dirty="0">
                <a:latin typeface="맑은 고딕"/>
                <a:cs typeface="맑은 고딕"/>
              </a:rPr>
              <a:t>업</a:t>
            </a:r>
            <a:r>
              <a:rPr sz="1600" spc="-45" dirty="0">
                <a:latin typeface="맑은 고딕"/>
                <a:cs typeface="맑은 고딕"/>
              </a:rPr>
              <a:t>주</a:t>
            </a:r>
            <a:r>
              <a:rPr sz="1600" spc="-20" dirty="0">
                <a:latin typeface="맑은 고딕"/>
                <a:cs typeface="맑은 고딕"/>
              </a:rPr>
              <a:t>가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작업</a:t>
            </a:r>
            <a:r>
              <a:rPr sz="1600" spc="-20" dirty="0">
                <a:latin typeface="맑은 고딕"/>
                <a:cs typeface="맑은 고딕"/>
              </a:rPr>
              <a:t>장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환</a:t>
            </a:r>
            <a:r>
              <a:rPr sz="1600" spc="-35" dirty="0">
                <a:latin typeface="맑은 고딕"/>
                <a:cs typeface="맑은 고딕"/>
              </a:rPr>
              <a:t>경</a:t>
            </a:r>
            <a:r>
              <a:rPr sz="1600" spc="-45" dirty="0">
                <a:latin typeface="맑은 고딕"/>
                <a:cs typeface="맑은 고딕"/>
              </a:rPr>
              <a:t>관리</a:t>
            </a:r>
            <a:r>
              <a:rPr sz="1600" spc="-20" dirty="0">
                <a:latin typeface="맑은 고딕"/>
                <a:cs typeface="맑은 고딕"/>
              </a:rPr>
              <a:t>를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통하</a:t>
            </a:r>
            <a:r>
              <a:rPr sz="1600" spc="-20" dirty="0">
                <a:latin typeface="맑은 고딕"/>
                <a:cs typeface="맑은 고딕"/>
              </a:rPr>
              <a:t>여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근</a:t>
            </a:r>
            <a:r>
              <a:rPr sz="1600" spc="-35" dirty="0">
                <a:latin typeface="맑은 고딕"/>
                <a:cs typeface="맑은 고딕"/>
              </a:rPr>
              <a:t>로</a:t>
            </a:r>
            <a:r>
              <a:rPr sz="1600" spc="-20" dirty="0">
                <a:latin typeface="맑은 고딕"/>
                <a:cs typeface="맑은 고딕"/>
              </a:rPr>
              <a:t>자</a:t>
            </a:r>
            <a:r>
              <a:rPr sz="1600" spc="-10" dirty="0">
                <a:latin typeface="맑은 고딕"/>
                <a:cs typeface="맑은 고딕"/>
              </a:rPr>
              <a:t> </a:t>
            </a:r>
            <a:r>
              <a:rPr sz="1600" spc="-20" dirty="0">
                <a:latin typeface="맑은 고딕"/>
                <a:cs typeface="맑은 고딕"/>
              </a:rPr>
              <a:t>의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유</a:t>
            </a:r>
            <a:r>
              <a:rPr sz="1600" spc="-35" dirty="0">
                <a:latin typeface="맑은 고딕"/>
                <a:cs typeface="맑은 고딕"/>
              </a:rPr>
              <a:t>해</a:t>
            </a:r>
            <a:r>
              <a:rPr sz="1600" spc="-45" dirty="0">
                <a:latin typeface="맑은 고딕"/>
                <a:cs typeface="맑은 고딕"/>
              </a:rPr>
              <a:t>인</a:t>
            </a:r>
            <a:r>
              <a:rPr sz="1600" spc="-20" dirty="0">
                <a:latin typeface="맑은 고딕"/>
                <a:cs typeface="맑은 고딕"/>
              </a:rPr>
              <a:t>자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노출</a:t>
            </a:r>
            <a:r>
              <a:rPr sz="1600" spc="-20" dirty="0">
                <a:latin typeface="맑은 고딕"/>
                <a:cs typeface="맑은 고딕"/>
              </a:rPr>
              <a:t>을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근</a:t>
            </a:r>
            <a:r>
              <a:rPr sz="1600" spc="-35" dirty="0">
                <a:latin typeface="맑은 고딕"/>
                <a:cs typeface="맑은 고딕"/>
              </a:rPr>
              <a:t>본</a:t>
            </a:r>
            <a:r>
              <a:rPr sz="1600" spc="-45" dirty="0">
                <a:latin typeface="맑은 고딕"/>
                <a:cs typeface="맑은 고딕"/>
              </a:rPr>
              <a:t>적으</a:t>
            </a:r>
            <a:r>
              <a:rPr sz="1600" spc="-20" dirty="0">
                <a:latin typeface="맑은 고딕"/>
                <a:cs typeface="맑은 고딕"/>
              </a:rPr>
              <a:t>로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차단</a:t>
            </a:r>
            <a:r>
              <a:rPr sz="1600" spc="-35" dirty="0">
                <a:latin typeface="맑은 고딕"/>
                <a:cs typeface="맑은 고딕"/>
              </a:rPr>
              <a:t>하</a:t>
            </a:r>
            <a:r>
              <a:rPr sz="1600" spc="-20" dirty="0">
                <a:latin typeface="맑은 고딕"/>
                <a:cs typeface="맑은 고딕"/>
              </a:rPr>
              <a:t>고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근로</a:t>
            </a:r>
            <a:r>
              <a:rPr sz="1600" spc="-20" dirty="0">
                <a:latin typeface="맑은 고딕"/>
                <a:cs typeface="맑은 고딕"/>
              </a:rPr>
              <a:t>자</a:t>
            </a:r>
            <a:r>
              <a:rPr sz="1600" dirty="0">
                <a:latin typeface="맑은 고딕"/>
                <a:cs typeface="맑은 고딕"/>
              </a:rPr>
              <a:t>	</a:t>
            </a:r>
            <a:r>
              <a:rPr sz="1600" spc="-45" dirty="0">
                <a:latin typeface="맑은 고딕"/>
                <a:cs typeface="맑은 고딕"/>
              </a:rPr>
              <a:t>건</a:t>
            </a:r>
            <a:r>
              <a:rPr sz="1600" spc="-35" dirty="0">
                <a:latin typeface="맑은 고딕"/>
                <a:cs typeface="맑은 고딕"/>
              </a:rPr>
              <a:t>강</a:t>
            </a:r>
            <a:r>
              <a:rPr sz="1600" spc="-45" dirty="0">
                <a:latin typeface="맑은 고딕"/>
                <a:cs typeface="맑은 고딕"/>
              </a:rPr>
              <a:t>진단</a:t>
            </a:r>
            <a:r>
              <a:rPr sz="1600" spc="-20" dirty="0">
                <a:latin typeface="맑은 고딕"/>
                <a:cs typeface="맑은 고딕"/>
              </a:rPr>
              <a:t>을</a:t>
            </a:r>
            <a:r>
              <a:rPr sz="1600" spc="-1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통</a:t>
            </a:r>
            <a:r>
              <a:rPr sz="1600" spc="-20" dirty="0">
                <a:latin typeface="맑은 고딕"/>
                <a:cs typeface="맑은 고딕"/>
              </a:rPr>
              <a:t>해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35" dirty="0">
                <a:latin typeface="맑은 고딕"/>
                <a:cs typeface="맑은 고딕"/>
              </a:rPr>
              <a:t>유</a:t>
            </a:r>
            <a:r>
              <a:rPr sz="1600" spc="-45" dirty="0">
                <a:latin typeface="맑은 고딕"/>
                <a:cs typeface="맑은 고딕"/>
              </a:rPr>
              <a:t>소견자</a:t>
            </a:r>
            <a:r>
              <a:rPr sz="1600" spc="-20" dirty="0">
                <a:latin typeface="맑은 고딕"/>
                <a:cs typeface="맑은 고딕"/>
              </a:rPr>
              <a:t>를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조</a:t>
            </a:r>
            <a:r>
              <a:rPr sz="1600" spc="-35" dirty="0">
                <a:latin typeface="맑은 고딕"/>
                <a:cs typeface="맑은 고딕"/>
              </a:rPr>
              <a:t>기</a:t>
            </a:r>
            <a:r>
              <a:rPr sz="1600" spc="-20" dirty="0">
                <a:latin typeface="맑은 고딕"/>
                <a:cs typeface="맑은 고딕"/>
              </a:rPr>
              <a:t>에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찾아내</a:t>
            </a:r>
            <a:r>
              <a:rPr sz="1600" spc="-20" dirty="0">
                <a:latin typeface="맑은 고딕"/>
                <a:cs typeface="맑은 고딕"/>
              </a:rPr>
              <a:t>어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질</a:t>
            </a:r>
            <a:r>
              <a:rPr sz="1600" spc="-35" dirty="0">
                <a:latin typeface="맑은 고딕"/>
                <a:cs typeface="맑은 고딕"/>
              </a:rPr>
              <a:t>병</a:t>
            </a:r>
            <a:r>
              <a:rPr sz="1600" spc="-45" dirty="0">
                <a:latin typeface="맑은 고딕"/>
                <a:cs typeface="맑은 고딕"/>
              </a:rPr>
              <a:t>으</a:t>
            </a:r>
            <a:r>
              <a:rPr sz="1600" spc="-20" dirty="0">
                <a:latin typeface="맑은 고딕"/>
                <a:cs typeface="맑은 고딕"/>
              </a:rPr>
              <a:t>로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진행되</a:t>
            </a:r>
            <a:r>
              <a:rPr sz="1600" spc="-20" dirty="0">
                <a:latin typeface="맑은 고딕"/>
                <a:cs typeface="맑은 고딕"/>
              </a:rPr>
              <a:t>지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않</a:t>
            </a:r>
            <a:r>
              <a:rPr sz="1600" spc="-35" dirty="0">
                <a:latin typeface="맑은 고딕"/>
                <a:cs typeface="맑은 고딕"/>
              </a:rPr>
              <a:t>도</a:t>
            </a:r>
            <a:r>
              <a:rPr sz="1600" spc="-20" dirty="0">
                <a:latin typeface="맑은 고딕"/>
                <a:cs typeface="맑은 고딕"/>
              </a:rPr>
              <a:t>록</a:t>
            </a:r>
            <a:r>
              <a:rPr sz="1600" spc="-1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적</a:t>
            </a:r>
            <a:r>
              <a:rPr sz="1600" spc="-35" dirty="0">
                <a:latin typeface="맑은 고딕"/>
                <a:cs typeface="맑은 고딕"/>
              </a:rPr>
              <a:t>절</a:t>
            </a:r>
            <a:r>
              <a:rPr sz="1600" spc="-20" dirty="0">
                <a:latin typeface="맑은 고딕"/>
                <a:cs typeface="맑은 고딕"/>
              </a:rPr>
              <a:t>한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사후관리</a:t>
            </a:r>
            <a:r>
              <a:rPr sz="1600" spc="-20" dirty="0">
                <a:latin typeface="맑은 고딕"/>
                <a:cs typeface="맑은 고딕"/>
              </a:rPr>
              <a:t>를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실</a:t>
            </a:r>
            <a:r>
              <a:rPr sz="1600" spc="-35" dirty="0">
                <a:latin typeface="맑은 고딕"/>
                <a:cs typeface="맑은 고딕"/>
              </a:rPr>
              <a:t>시</a:t>
            </a:r>
            <a:r>
              <a:rPr sz="1600" spc="-45" dirty="0">
                <a:latin typeface="맑은 고딕"/>
                <a:cs typeface="맑은 고딕"/>
              </a:rPr>
              <a:t>하</a:t>
            </a:r>
            <a:r>
              <a:rPr sz="1600" spc="-20" dirty="0">
                <a:latin typeface="맑은 고딕"/>
                <a:cs typeface="맑은 고딕"/>
              </a:rPr>
              <a:t>는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것입니다</a:t>
            </a:r>
            <a:r>
              <a:rPr sz="1600" spc="180" dirty="0">
                <a:latin typeface="맑은 고딕"/>
                <a:cs typeface="맑은 고딕"/>
              </a:rPr>
              <a:t>.</a:t>
            </a:r>
            <a:endParaRPr sz="1600">
              <a:latin typeface="맑은 고딕"/>
              <a:cs typeface="맑은 고딕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331285" y="2786824"/>
          <a:ext cx="8000994" cy="20104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7476"/>
                <a:gridCol w="2636519"/>
                <a:gridCol w="2666999"/>
              </a:tblGrid>
              <a:tr h="335279">
                <a:tc rowSpan="2"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맑은 고딕"/>
                          <a:cs typeface="맑은 고딕"/>
                        </a:rPr>
                        <a:t>개</a:t>
                      </a:r>
                      <a:r>
                        <a:rPr sz="1600" spc="-15" dirty="0">
                          <a:latin typeface="맑은 고딕"/>
                          <a:cs typeface="맑은 고딕"/>
                        </a:rPr>
                        <a:t>인</a:t>
                      </a:r>
                      <a:r>
                        <a:rPr sz="1600" spc="-25" dirty="0">
                          <a:latin typeface="맑은 고딕"/>
                          <a:cs typeface="맑은 고딕"/>
                        </a:rPr>
                        <a:t>질</a:t>
                      </a:r>
                      <a:r>
                        <a:rPr sz="1600" dirty="0">
                          <a:latin typeface="맑은 고딕"/>
                          <a:cs typeface="맑은 고딕"/>
                        </a:rPr>
                        <a:t>환</a:t>
                      </a:r>
                      <a:endParaRPr sz="16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맑은 고딕"/>
                          <a:cs typeface="맑은 고딕"/>
                        </a:rPr>
                        <a:t>업</a:t>
                      </a:r>
                      <a:r>
                        <a:rPr sz="1600" spc="-15" dirty="0">
                          <a:latin typeface="맑은 고딕"/>
                          <a:cs typeface="맑은 고딕"/>
                        </a:rPr>
                        <a:t>무</a:t>
                      </a:r>
                      <a:r>
                        <a:rPr sz="1600" dirty="0">
                          <a:latin typeface="맑은 고딕"/>
                          <a:cs typeface="맑은 고딕"/>
                        </a:rPr>
                        <a:t>상</a:t>
                      </a:r>
                      <a:r>
                        <a:rPr sz="16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600" spc="-25" dirty="0">
                          <a:latin typeface="맑은 고딕"/>
                          <a:cs typeface="맑은 고딕"/>
                        </a:rPr>
                        <a:t>질</a:t>
                      </a:r>
                      <a:r>
                        <a:rPr sz="1600" dirty="0">
                          <a:latin typeface="맑은 고딕"/>
                          <a:cs typeface="맑은 고딕"/>
                        </a:rPr>
                        <a:t>환</a:t>
                      </a:r>
                      <a:endParaRPr sz="16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맑은 고딕"/>
                          <a:cs typeface="맑은 고딕"/>
                        </a:rPr>
                        <a:t>직</a:t>
                      </a:r>
                      <a:r>
                        <a:rPr sz="16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600" dirty="0">
                          <a:latin typeface="맑은 고딕"/>
                          <a:cs typeface="맑은 고딕"/>
                        </a:rPr>
                        <a:t>업</a:t>
                      </a:r>
                      <a:r>
                        <a:rPr sz="16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600" dirty="0">
                          <a:latin typeface="맑은 고딕"/>
                          <a:cs typeface="맑은 고딕"/>
                        </a:rPr>
                        <a:t>병</a:t>
                      </a:r>
                      <a:endParaRPr sz="16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2455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맑은 고딕"/>
                          <a:cs typeface="맑은 고딕"/>
                        </a:rPr>
                        <a:t>직</a:t>
                      </a:r>
                      <a:r>
                        <a:rPr sz="1600" spc="-15" dirty="0">
                          <a:latin typeface="맑은 고딕"/>
                          <a:cs typeface="맑은 고딕"/>
                        </a:rPr>
                        <a:t>업</a:t>
                      </a:r>
                      <a:r>
                        <a:rPr sz="1600" spc="-25" dirty="0">
                          <a:latin typeface="맑은 고딕"/>
                          <a:cs typeface="맑은 고딕"/>
                        </a:rPr>
                        <a:t>관련</a:t>
                      </a:r>
                      <a:r>
                        <a:rPr sz="1600" dirty="0">
                          <a:latin typeface="맑은 고딕"/>
                          <a:cs typeface="맑은 고딕"/>
                        </a:rPr>
                        <a:t>성</a:t>
                      </a:r>
                      <a:r>
                        <a:rPr sz="1600" spc="-6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600" spc="-25" dirty="0">
                          <a:latin typeface="맑은 고딕"/>
                          <a:cs typeface="맑은 고딕"/>
                        </a:rPr>
                        <a:t>질</a:t>
                      </a:r>
                      <a:r>
                        <a:rPr sz="1600" dirty="0">
                          <a:latin typeface="맑은 고딕"/>
                          <a:cs typeface="맑은 고딕"/>
                        </a:rPr>
                        <a:t>환</a:t>
                      </a:r>
                      <a:endParaRPr sz="16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886">
                <a:tc>
                  <a:txBody>
                    <a:bodyPr/>
                    <a:lstStyle/>
                    <a:p>
                      <a:pPr marL="76835">
                        <a:lnSpc>
                          <a:spcPts val="1420"/>
                        </a:lnSpc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유전</a:t>
                      </a:r>
                      <a:r>
                        <a:rPr sz="1200" spc="1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또는</a:t>
                      </a:r>
                      <a:r>
                        <a:rPr sz="1200" spc="17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체질적</a:t>
                      </a:r>
                      <a:r>
                        <a:rPr sz="1200" spc="17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소인</a:t>
                      </a:r>
                      <a:r>
                        <a:rPr sz="1200" spc="17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등의</a:t>
                      </a:r>
                      <a:r>
                        <a:rPr sz="1200" spc="17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개인요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spc="80" dirty="0">
                          <a:latin typeface="맑은 고딕"/>
                          <a:cs typeface="맑은 고딕"/>
                        </a:rPr>
                        <a:t>작업장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의 </a:t>
                      </a:r>
                      <a:r>
                        <a:rPr sz="1200" spc="-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spc="80" dirty="0">
                          <a:latin typeface="맑은 고딕"/>
                          <a:cs typeface="맑은 고딕"/>
                        </a:rPr>
                        <a:t>물리</a:t>
                      </a:r>
                      <a:r>
                        <a:rPr sz="1200" spc="95" dirty="0">
                          <a:latin typeface="맑은 고딕"/>
                          <a:cs typeface="맑은 고딕"/>
                        </a:rPr>
                        <a:t>적</a:t>
                      </a:r>
                      <a:r>
                        <a:rPr sz="1200" spc="80" dirty="0">
                          <a:latin typeface="Arial"/>
                          <a:cs typeface="Arial"/>
                        </a:rPr>
                        <a:t>·</a:t>
                      </a:r>
                      <a:r>
                        <a:rPr sz="1200" spc="80" dirty="0">
                          <a:latin typeface="맑은 고딕"/>
                          <a:cs typeface="맑은 고딕"/>
                        </a:rPr>
                        <a:t>화</a:t>
                      </a:r>
                      <a:r>
                        <a:rPr sz="1200" spc="70" dirty="0">
                          <a:latin typeface="맑은 고딕"/>
                          <a:cs typeface="맑은 고딕"/>
                        </a:rPr>
                        <a:t>학적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·</a:t>
                      </a:r>
                      <a:r>
                        <a:rPr sz="1200" spc="70" dirty="0">
                          <a:latin typeface="맑은 고딕"/>
                          <a:cs typeface="맑은 고딕"/>
                        </a:rPr>
                        <a:t>생물학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적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420"/>
                        </a:lnSpc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작업장내의</a:t>
                      </a:r>
                      <a:r>
                        <a:rPr sz="1200" spc="8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위험요</a:t>
                      </a:r>
                      <a:r>
                        <a:rPr sz="1200" spc="10" dirty="0">
                          <a:latin typeface="맑은 고딕"/>
                          <a:cs typeface="맑은 고딕"/>
                        </a:rPr>
                        <a:t>인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과</a:t>
                      </a:r>
                      <a:r>
                        <a:rPr sz="1200" spc="8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근로자가</a:t>
                      </a:r>
                      <a:r>
                        <a:rPr sz="1200" spc="9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가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64308">
                <a:tc>
                  <a:txBody>
                    <a:bodyPr/>
                    <a:lstStyle/>
                    <a:p>
                      <a:pPr marL="76835">
                        <a:lnSpc>
                          <a:spcPts val="1420"/>
                        </a:lnSpc>
                      </a:pPr>
                      <a:r>
                        <a:rPr sz="1200" spc="10" dirty="0">
                          <a:latin typeface="맑은 고딕"/>
                          <a:cs typeface="맑은 고딕"/>
                        </a:rPr>
                        <a:t>인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,</a:t>
                      </a:r>
                      <a:r>
                        <a:rPr sz="1200" spc="19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spc="10" dirty="0">
                          <a:latin typeface="맑은 고딕"/>
                          <a:cs typeface="맑은 고딕"/>
                        </a:rPr>
                        <a:t>감염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을</a:t>
                      </a:r>
                      <a:r>
                        <a:rPr sz="1200" spc="20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spc="10" dirty="0">
                          <a:latin typeface="맑은 고딕"/>
                          <a:cs typeface="맑은 고딕"/>
                        </a:rPr>
                        <a:t>일으키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는 </a:t>
                      </a:r>
                      <a:r>
                        <a:rPr sz="1200" spc="-2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spc="10" dirty="0">
                          <a:latin typeface="맑은 고딕"/>
                          <a:cs typeface="맑은 고딕"/>
                        </a:rPr>
                        <a:t>특정병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원</a:t>
                      </a:r>
                      <a:r>
                        <a:rPr sz="1200" spc="17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등의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420"/>
                        </a:lnSpc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위험요인에</a:t>
                      </a:r>
                      <a:r>
                        <a:rPr sz="1200" spc="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직접</a:t>
                      </a:r>
                      <a:r>
                        <a:rPr sz="1200" spc="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노</a:t>
                      </a:r>
                      <a:r>
                        <a:rPr sz="1200" spc="10" dirty="0">
                          <a:latin typeface="맑은 고딕"/>
                          <a:cs typeface="맑은 고딕"/>
                        </a:rPr>
                        <a:t>출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되어</a:t>
                      </a:r>
                      <a:r>
                        <a:rPr sz="1200" spc="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발생하기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420"/>
                        </a:lnSpc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지고</a:t>
                      </a:r>
                      <a:r>
                        <a:rPr sz="1200" spc="114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있는</a:t>
                      </a:r>
                      <a:r>
                        <a:rPr sz="1200" spc="1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개인</a:t>
                      </a:r>
                      <a:r>
                        <a:rPr sz="1200" spc="114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및</a:t>
                      </a:r>
                      <a:r>
                        <a:rPr sz="1200" spc="1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spc="10" dirty="0">
                          <a:latin typeface="맑은 고딕"/>
                          <a:cs typeface="맑은 고딕"/>
                        </a:rPr>
                        <a:t>생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활환경</a:t>
                      </a:r>
                      <a:r>
                        <a:rPr sz="1200" spc="114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요인이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61543">
                <a:tc>
                  <a:txBody>
                    <a:bodyPr/>
                    <a:lstStyle/>
                    <a:p>
                      <a:pPr marL="76835">
                        <a:lnSpc>
                          <a:spcPts val="1395"/>
                        </a:lnSpc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병인,</a:t>
                      </a:r>
                      <a:r>
                        <a:rPr sz="1200" spc="-1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흡연</a:t>
                      </a:r>
                      <a:r>
                        <a:rPr sz="1200" spc="-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및</a:t>
                      </a:r>
                      <a:r>
                        <a:rPr sz="1200" spc="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음주</a:t>
                      </a:r>
                      <a:r>
                        <a:rPr sz="1200" spc="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등</a:t>
                      </a:r>
                      <a:r>
                        <a:rPr sz="1200" spc="2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잘못된</a:t>
                      </a:r>
                      <a:r>
                        <a:rPr sz="1200" spc="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생활습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395"/>
                        </a:lnSpc>
                      </a:pPr>
                      <a:r>
                        <a:rPr sz="1200" spc="10" dirty="0">
                          <a:latin typeface="맑은 고딕"/>
                          <a:cs typeface="맑은 고딕"/>
                        </a:rPr>
                        <a:t>때문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에</a:t>
                      </a:r>
                      <a:r>
                        <a:rPr sz="1200" spc="20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spc="10" dirty="0">
                          <a:latin typeface="맑은 고딕"/>
                          <a:cs typeface="맑은 고딕"/>
                        </a:rPr>
                        <a:t>대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개</a:t>
                      </a:r>
                      <a:r>
                        <a:rPr sz="1200" spc="20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spc="10" dirty="0">
                          <a:latin typeface="맑은 고딕"/>
                          <a:cs typeface="맑은 고딕"/>
                        </a:rPr>
                        <a:t>특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정</a:t>
                      </a:r>
                      <a:r>
                        <a:rPr sz="1200" spc="18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직업에</a:t>
                      </a:r>
                      <a:r>
                        <a:rPr sz="1200" spc="17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종사하는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395"/>
                        </a:lnSpc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복합적으로</a:t>
                      </a:r>
                      <a:r>
                        <a:rPr sz="1200" spc="8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작용하여</a:t>
                      </a:r>
                      <a:r>
                        <a:rPr sz="1200" spc="9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발생하는</a:t>
                      </a:r>
                      <a:r>
                        <a:rPr sz="1200" spc="9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질환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69447">
                <a:tc>
                  <a:txBody>
                    <a:bodyPr/>
                    <a:lstStyle/>
                    <a:p>
                      <a:pPr marL="76835">
                        <a:lnSpc>
                          <a:spcPts val="1420"/>
                        </a:lnSpc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관 </a:t>
                      </a:r>
                      <a:r>
                        <a:rPr sz="1200" spc="-17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spc="35" dirty="0">
                          <a:latin typeface="맑은 고딕"/>
                          <a:cs typeface="맑은 고딕"/>
                        </a:rPr>
                        <a:t>등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의 </a:t>
                      </a:r>
                      <a:r>
                        <a:rPr sz="1200" spc="-17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spc="35" dirty="0">
                          <a:latin typeface="맑은 고딕"/>
                          <a:cs typeface="맑은 고딕"/>
                        </a:rPr>
                        <a:t>생활환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경 </a:t>
                      </a:r>
                      <a:r>
                        <a:rPr sz="1200" spc="-17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spc="45" dirty="0">
                          <a:latin typeface="맑은 고딕"/>
                          <a:cs typeface="맑은 고딕"/>
                        </a:rPr>
                        <a:t>요</a:t>
                      </a:r>
                      <a:r>
                        <a:rPr sz="1200" spc="35" dirty="0">
                          <a:latin typeface="맑은 고딕"/>
                          <a:cs typeface="맑은 고딕"/>
                        </a:rPr>
                        <a:t>인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에 </a:t>
                      </a:r>
                      <a:r>
                        <a:rPr sz="1200" spc="-18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spc="20" dirty="0">
                          <a:latin typeface="맑은 고딕"/>
                          <a:cs typeface="맑은 고딕"/>
                        </a:rPr>
                        <a:t>연유하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여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420"/>
                        </a:lnSpc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근로자들에서만</a:t>
                      </a:r>
                      <a:r>
                        <a:rPr sz="1200" spc="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발생하는</a:t>
                      </a:r>
                      <a:r>
                        <a:rPr sz="1200" spc="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특징을</a:t>
                      </a:r>
                      <a:r>
                        <a:rPr sz="1200" spc="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보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spc="60" dirty="0">
                          <a:latin typeface="맑은 고딕"/>
                          <a:cs typeface="맑은 고딕"/>
                        </a:rPr>
                        <a:t>으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로 </a:t>
                      </a:r>
                      <a:r>
                        <a:rPr sz="1200" spc="-12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spc="60" dirty="0">
                          <a:latin typeface="맑은 고딕"/>
                          <a:cs typeface="맑은 고딕"/>
                        </a:rPr>
                        <a:t>직</a:t>
                      </a:r>
                      <a:r>
                        <a:rPr sz="1200" spc="45" dirty="0">
                          <a:latin typeface="맑은 고딕"/>
                          <a:cs typeface="맑은 고딕"/>
                        </a:rPr>
                        <a:t>업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성 </a:t>
                      </a:r>
                      <a:r>
                        <a:rPr sz="1200" spc="-1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spc="60" dirty="0">
                          <a:latin typeface="맑은 고딕"/>
                          <a:cs typeface="맑은 고딕"/>
                        </a:rPr>
                        <a:t>근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·</a:t>
                      </a:r>
                      <a:r>
                        <a:rPr sz="1200" spc="45" dirty="0">
                          <a:latin typeface="맑은 고딕"/>
                          <a:cs typeface="맑은 고딕"/>
                        </a:rPr>
                        <a:t>골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격 </a:t>
                      </a:r>
                      <a:r>
                        <a:rPr sz="1200" spc="-1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및 </a:t>
                      </a:r>
                      <a:r>
                        <a:rPr sz="1200" spc="-1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spc="45" dirty="0">
                          <a:latin typeface="맑은 고딕"/>
                          <a:cs typeface="맑은 고딕"/>
                        </a:rPr>
                        <a:t>뇌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·</a:t>
                      </a:r>
                      <a:r>
                        <a:rPr sz="1200" spc="45" dirty="0">
                          <a:latin typeface="맑은 고딕"/>
                          <a:cs typeface="맑은 고딕"/>
                        </a:rPr>
                        <a:t>심혈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관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64308">
                <a:tc>
                  <a:txBody>
                    <a:bodyPr/>
                    <a:lstStyle/>
                    <a:p>
                      <a:pPr marL="76835">
                        <a:lnSpc>
                          <a:spcPts val="1420"/>
                        </a:lnSpc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발생하는</a:t>
                      </a:r>
                      <a:r>
                        <a:rPr sz="1200" spc="1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질환으로</a:t>
                      </a:r>
                      <a:r>
                        <a:rPr sz="1200" spc="17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직업과</a:t>
                      </a:r>
                      <a:r>
                        <a:rPr sz="1200" spc="17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관계없이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420"/>
                        </a:lnSpc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이며,</a:t>
                      </a:r>
                      <a:r>
                        <a:rPr sz="1200" spc="14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진폐증,</a:t>
                      </a:r>
                      <a:r>
                        <a:rPr sz="1200" spc="14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소음성</a:t>
                      </a:r>
                      <a:r>
                        <a:rPr sz="1200" spc="1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난청</a:t>
                      </a:r>
                      <a:r>
                        <a:rPr sz="1200" spc="1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또는</a:t>
                      </a:r>
                      <a:r>
                        <a:rPr sz="1200" spc="1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각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420"/>
                        </a:lnSpc>
                        <a:tabLst>
                          <a:tab pos="2491105" algn="l"/>
                        </a:tabLst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계	]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01167">
                <a:tc rowSpan="2"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모</a:t>
                      </a:r>
                      <a:r>
                        <a:rPr sz="1200" spc="-254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든 </a:t>
                      </a:r>
                      <a:r>
                        <a:rPr sz="1200" spc="7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사</a:t>
                      </a:r>
                      <a:r>
                        <a:rPr sz="1200" spc="-254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람</a:t>
                      </a:r>
                      <a:r>
                        <a:rPr sz="1200" spc="-27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에</a:t>
                      </a:r>
                      <a:r>
                        <a:rPr sz="1200" spc="-254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서 </a:t>
                      </a:r>
                      <a:r>
                        <a:rPr sz="1200" spc="7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공</a:t>
                      </a:r>
                      <a:r>
                        <a:rPr sz="1200" spc="-27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통</a:t>
                      </a:r>
                      <a:r>
                        <a:rPr sz="1200" spc="-254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적</a:t>
                      </a:r>
                      <a:r>
                        <a:rPr sz="1200" spc="-254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으</a:t>
                      </a:r>
                      <a:r>
                        <a:rPr sz="1200" spc="-28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로 </a:t>
                      </a:r>
                      <a:r>
                        <a:rPr sz="1200" spc="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발</a:t>
                      </a:r>
                      <a:r>
                        <a:rPr sz="1200" spc="-28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생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종</a:t>
                      </a:r>
                      <a:r>
                        <a:rPr sz="1200" spc="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화학물질</a:t>
                      </a:r>
                      <a:r>
                        <a:rPr sz="1200" spc="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및</a:t>
                      </a:r>
                      <a:r>
                        <a:rPr sz="1200" spc="8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중</a:t>
                      </a:r>
                      <a:r>
                        <a:rPr sz="1200" spc="10" dirty="0">
                          <a:latin typeface="맑은 고딕"/>
                          <a:cs typeface="맑은 고딕"/>
                        </a:rPr>
                        <a:t>금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속</a:t>
                      </a:r>
                      <a:r>
                        <a:rPr sz="1200" spc="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중독이</a:t>
                      </a:r>
                      <a:r>
                        <a:rPr sz="1200" spc="8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이에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질환</a:t>
                      </a:r>
                      <a:r>
                        <a:rPr sz="120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등이</a:t>
                      </a:r>
                      <a:r>
                        <a:rPr sz="120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1200" dirty="0">
                          <a:latin typeface="맑은 고딕"/>
                          <a:cs typeface="맑은 고딕"/>
                        </a:rPr>
                        <a:t>해당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85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맑은 고딕"/>
                          <a:cs typeface="맑은 고딕"/>
                        </a:rPr>
                        <a:t>해당</a:t>
                      </a:r>
                      <a:endParaRPr sz="120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165"/>
              </a:lnSpc>
            </a:pPr>
            <a:r>
              <a:rPr sz="5400" spc="-100" dirty="0">
                <a:solidFill>
                  <a:srgbClr val="3232CC"/>
                </a:solidFill>
                <a:latin typeface="맑은 고딕"/>
                <a:cs typeface="맑은 고딕"/>
              </a:rPr>
              <a:t>감</a:t>
            </a:r>
            <a:r>
              <a:rPr sz="5400" spc="-110" dirty="0">
                <a:solidFill>
                  <a:srgbClr val="3232CC"/>
                </a:solidFill>
                <a:latin typeface="맑은 고딕"/>
                <a:cs typeface="맑은 고딕"/>
              </a:rPr>
              <a:t>사</a:t>
            </a:r>
            <a:r>
              <a:rPr sz="5400" spc="-100" dirty="0">
                <a:solidFill>
                  <a:srgbClr val="3232CC"/>
                </a:solidFill>
                <a:latin typeface="맑은 고딕"/>
                <a:cs typeface="맑은 고딕"/>
              </a:rPr>
              <a:t>합</a:t>
            </a:r>
            <a:r>
              <a:rPr sz="5400" spc="-110" dirty="0">
                <a:solidFill>
                  <a:srgbClr val="3232CC"/>
                </a:solidFill>
                <a:latin typeface="맑은 고딕"/>
                <a:cs typeface="맑은 고딕"/>
              </a:rPr>
              <a:t>니</a:t>
            </a:r>
            <a:r>
              <a:rPr sz="5400" spc="-100" dirty="0">
                <a:solidFill>
                  <a:srgbClr val="3232CC"/>
                </a:solidFill>
                <a:latin typeface="맑은 고딕"/>
                <a:cs typeface="맑은 고딕"/>
              </a:rPr>
              <a:t>다</a:t>
            </a:r>
            <a:r>
              <a:rPr sz="5400" spc="229" dirty="0">
                <a:solidFill>
                  <a:srgbClr val="3232CC"/>
                </a:solidFill>
                <a:latin typeface="맑은 고딕"/>
                <a:cs typeface="맑은 고딕"/>
              </a:rPr>
              <a:t>!</a:t>
            </a:r>
            <a:endParaRPr sz="5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1273" y="653795"/>
            <a:ext cx="228599" cy="914399"/>
          </a:xfrm>
          <a:custGeom>
            <a:avLst/>
            <a:gdLst/>
            <a:ahLst/>
            <a:cxnLst/>
            <a:rect l="l" t="t" r="r" b="b"/>
            <a:pathLst>
              <a:path w="228599" h="914399">
                <a:moveTo>
                  <a:pt x="0" y="0"/>
                </a:moveTo>
                <a:lnTo>
                  <a:pt x="0" y="914399"/>
                </a:lnTo>
                <a:lnTo>
                  <a:pt x="228599" y="914399"/>
                </a:lnTo>
                <a:lnTo>
                  <a:pt x="228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48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1273" y="653795"/>
            <a:ext cx="228599" cy="0"/>
          </a:xfrm>
          <a:custGeom>
            <a:avLst/>
            <a:gdLst/>
            <a:ahLst/>
            <a:cxnLst/>
            <a:rect l="l" t="t" r="r" b="b"/>
            <a:pathLst>
              <a:path w="228599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B48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3669" y="653795"/>
            <a:ext cx="228599" cy="0"/>
          </a:xfrm>
          <a:custGeom>
            <a:avLst/>
            <a:gdLst/>
            <a:ahLst/>
            <a:cxnLst/>
            <a:rect l="l" t="t" r="r" b="b"/>
            <a:pathLst>
              <a:path w="228599">
                <a:moveTo>
                  <a:pt x="2285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79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8349" y="652272"/>
            <a:ext cx="7772396" cy="914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23220" y="791463"/>
            <a:ext cx="4055110" cy="65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125"/>
              </a:lnSpc>
            </a:pPr>
            <a:r>
              <a:rPr sz="4400" spc="-85" dirty="0">
                <a:solidFill>
                  <a:srgbClr val="3232CC"/>
                </a:solidFill>
                <a:latin typeface="맑은 고딕"/>
                <a:cs typeface="맑은 고딕"/>
              </a:rPr>
              <a:t>근</a:t>
            </a:r>
            <a:r>
              <a:rPr sz="4400" spc="-100" dirty="0">
                <a:solidFill>
                  <a:srgbClr val="3232CC"/>
                </a:solidFill>
                <a:latin typeface="맑은 고딕"/>
                <a:cs typeface="맑은 고딕"/>
              </a:rPr>
              <a:t>로</a:t>
            </a:r>
            <a:r>
              <a:rPr sz="4400" dirty="0">
                <a:solidFill>
                  <a:srgbClr val="3232CC"/>
                </a:solidFill>
                <a:latin typeface="맑은 고딕"/>
                <a:cs typeface="맑은 고딕"/>
              </a:rPr>
              <a:t>자</a:t>
            </a:r>
            <a:r>
              <a:rPr sz="4400" spc="-195" dirty="0">
                <a:solidFill>
                  <a:srgbClr val="3232CC"/>
                </a:solidFill>
                <a:latin typeface="맑은 고딕"/>
                <a:cs typeface="맑은 고딕"/>
              </a:rPr>
              <a:t> </a:t>
            </a:r>
            <a:r>
              <a:rPr sz="4400" spc="-100" dirty="0">
                <a:solidFill>
                  <a:srgbClr val="3232CC"/>
                </a:solidFill>
                <a:latin typeface="맑은 고딕"/>
                <a:cs typeface="맑은 고딕"/>
              </a:rPr>
              <a:t>건</a:t>
            </a:r>
            <a:r>
              <a:rPr sz="4400" spc="-85" dirty="0">
                <a:solidFill>
                  <a:srgbClr val="3232CC"/>
                </a:solidFill>
                <a:latin typeface="맑은 고딕"/>
                <a:cs typeface="맑은 고딕"/>
              </a:rPr>
              <a:t>강</a:t>
            </a:r>
            <a:r>
              <a:rPr sz="4400" spc="-100" dirty="0">
                <a:solidFill>
                  <a:srgbClr val="3232CC"/>
                </a:solidFill>
                <a:latin typeface="맑은 고딕"/>
                <a:cs typeface="맑은 고딕"/>
              </a:rPr>
              <a:t>진</a:t>
            </a:r>
            <a:r>
              <a:rPr sz="4400" dirty="0">
                <a:solidFill>
                  <a:srgbClr val="3232CC"/>
                </a:solidFill>
                <a:latin typeface="맑은 고딕"/>
                <a:cs typeface="맑은 고딕"/>
              </a:rPr>
              <a:t>단</a:t>
            </a:r>
            <a:endParaRPr sz="4400">
              <a:latin typeface="맑은 고딕"/>
              <a:cs typeface="맑은 고딕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6217" y="1774209"/>
            <a:ext cx="7637780" cy="164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350" indent="-342900" algn="just">
              <a:lnSpc>
                <a:spcPct val="99900"/>
              </a:lnSpc>
            </a:pPr>
            <a:r>
              <a:rPr sz="1800" dirty="0">
                <a:latin typeface="맑은 고딕"/>
                <a:cs typeface="맑은 고딕"/>
              </a:rPr>
              <a:t>◈</a:t>
            </a:r>
            <a:r>
              <a:rPr sz="1800" spc="-7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건강진단</a:t>
            </a:r>
            <a:r>
              <a:rPr sz="1600" spc="-20" dirty="0">
                <a:latin typeface="맑은 고딕"/>
                <a:cs typeface="맑은 고딕"/>
              </a:rPr>
              <a:t>은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의</a:t>
            </a:r>
            <a:r>
              <a:rPr sz="1600" spc="-35" dirty="0">
                <a:latin typeface="맑은 고딕"/>
                <a:cs typeface="맑은 고딕"/>
              </a:rPr>
              <a:t>학</a:t>
            </a:r>
            <a:r>
              <a:rPr sz="1600" spc="-20" dirty="0">
                <a:latin typeface="맑은 고딕"/>
                <a:cs typeface="맑은 고딕"/>
              </a:rPr>
              <a:t>적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치료</a:t>
            </a:r>
            <a:r>
              <a:rPr sz="1600" spc="-20" dirty="0">
                <a:latin typeface="맑은 고딕"/>
                <a:cs typeface="맑은 고딕"/>
              </a:rPr>
              <a:t>를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필요</a:t>
            </a:r>
            <a:r>
              <a:rPr sz="1600" spc="-20" dirty="0">
                <a:latin typeface="맑은 고딕"/>
                <a:cs typeface="맑은 고딕"/>
              </a:rPr>
              <a:t>로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35" dirty="0">
                <a:latin typeface="맑은 고딕"/>
                <a:cs typeface="맑은 고딕"/>
              </a:rPr>
              <a:t>하</a:t>
            </a:r>
            <a:r>
              <a:rPr sz="1600" spc="-20" dirty="0">
                <a:latin typeface="맑은 고딕"/>
                <a:cs typeface="맑은 고딕"/>
              </a:rPr>
              <a:t>기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이</a:t>
            </a:r>
            <a:r>
              <a:rPr sz="1600" spc="-20" dirty="0">
                <a:latin typeface="맑은 고딕"/>
                <a:cs typeface="맑은 고딕"/>
              </a:rPr>
              <a:t>전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또</a:t>
            </a:r>
            <a:r>
              <a:rPr sz="1600" spc="-20" dirty="0">
                <a:latin typeface="맑은 고딕"/>
                <a:cs typeface="맑은 고딕"/>
              </a:rPr>
              <a:t>는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35" dirty="0">
                <a:latin typeface="맑은 고딕"/>
                <a:cs typeface="맑은 고딕"/>
              </a:rPr>
              <a:t>효</a:t>
            </a:r>
            <a:r>
              <a:rPr sz="1600" spc="-45" dirty="0">
                <a:latin typeface="맑은 고딕"/>
                <a:cs typeface="맑은 고딕"/>
              </a:rPr>
              <a:t>과적</a:t>
            </a:r>
            <a:r>
              <a:rPr sz="1600" spc="-20" dirty="0">
                <a:latin typeface="맑은 고딕"/>
                <a:cs typeface="맑은 고딕"/>
              </a:rPr>
              <a:t>인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치료</a:t>
            </a:r>
            <a:r>
              <a:rPr sz="1600" spc="-20" dirty="0">
                <a:latin typeface="맑은 고딕"/>
                <a:cs typeface="맑은 고딕"/>
              </a:rPr>
              <a:t>가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35" dirty="0">
                <a:latin typeface="맑은 고딕"/>
                <a:cs typeface="맑은 고딕"/>
              </a:rPr>
              <a:t>가</a:t>
            </a:r>
            <a:r>
              <a:rPr sz="1600" spc="-45" dirty="0">
                <a:latin typeface="맑은 고딕"/>
                <a:cs typeface="맑은 고딕"/>
              </a:rPr>
              <a:t>능</a:t>
            </a:r>
            <a:r>
              <a:rPr sz="1600" spc="-20" dirty="0">
                <a:latin typeface="맑은 고딕"/>
                <a:cs typeface="맑은 고딕"/>
              </a:rPr>
              <a:t>한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시기</a:t>
            </a:r>
            <a:r>
              <a:rPr sz="1600" spc="-20" dirty="0">
                <a:latin typeface="맑은 고딕"/>
                <a:cs typeface="맑은 고딕"/>
              </a:rPr>
              <a:t>에</a:t>
            </a:r>
            <a:r>
              <a:rPr sz="1600" spc="-1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건</a:t>
            </a:r>
            <a:r>
              <a:rPr sz="1600" spc="-35" dirty="0">
                <a:latin typeface="맑은 고딕"/>
                <a:cs typeface="맑은 고딕"/>
              </a:rPr>
              <a:t>강</a:t>
            </a:r>
            <a:r>
              <a:rPr sz="1600" spc="-45" dirty="0">
                <a:latin typeface="맑은 고딕"/>
                <a:cs typeface="맑은 고딕"/>
              </a:rPr>
              <a:t>장해</a:t>
            </a:r>
            <a:r>
              <a:rPr sz="1600" spc="-20" dirty="0">
                <a:latin typeface="맑은 고딕"/>
                <a:cs typeface="맑은 고딕"/>
              </a:rPr>
              <a:t>나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질병</a:t>
            </a:r>
            <a:r>
              <a:rPr sz="1600" spc="-20" dirty="0">
                <a:latin typeface="맑은 고딕"/>
                <a:cs typeface="맑은 고딕"/>
              </a:rPr>
              <a:t>을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발</a:t>
            </a:r>
            <a:r>
              <a:rPr sz="1600" spc="-35" dirty="0">
                <a:latin typeface="맑은 고딕"/>
                <a:cs typeface="맑은 고딕"/>
              </a:rPr>
              <a:t>견</a:t>
            </a:r>
            <a:r>
              <a:rPr sz="1600" spc="-20" dirty="0">
                <a:latin typeface="맑은 고딕"/>
                <a:cs typeface="맑은 고딕"/>
              </a:rPr>
              <a:t>할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목적으</a:t>
            </a:r>
            <a:r>
              <a:rPr sz="1600" spc="-20" dirty="0">
                <a:latin typeface="맑은 고딕"/>
                <a:cs typeface="맑은 고딕"/>
              </a:rPr>
              <a:t>로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실</a:t>
            </a:r>
            <a:r>
              <a:rPr sz="1600" spc="-35" dirty="0">
                <a:latin typeface="맑은 고딕"/>
                <a:cs typeface="맑은 고딕"/>
              </a:rPr>
              <a:t>시</a:t>
            </a:r>
            <a:r>
              <a:rPr sz="1600" spc="-45" dirty="0">
                <a:latin typeface="맑은 고딕"/>
                <a:cs typeface="맑은 고딕"/>
              </a:rPr>
              <a:t>하</a:t>
            </a:r>
            <a:r>
              <a:rPr sz="1600" spc="-20" dirty="0">
                <a:latin typeface="맑은 고딕"/>
                <a:cs typeface="맑은 고딕"/>
              </a:rPr>
              <a:t>는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의학</a:t>
            </a:r>
            <a:r>
              <a:rPr sz="1600" spc="-20" dirty="0">
                <a:latin typeface="맑은 고딕"/>
                <a:cs typeface="맑은 고딕"/>
              </a:rPr>
              <a:t>적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검</a:t>
            </a:r>
            <a:r>
              <a:rPr sz="1600" spc="-35" dirty="0">
                <a:latin typeface="맑은 고딕"/>
                <a:cs typeface="맑은 고딕"/>
              </a:rPr>
              <a:t>사</a:t>
            </a:r>
            <a:r>
              <a:rPr sz="1600" spc="-20" dirty="0">
                <a:latin typeface="맑은 고딕"/>
                <a:cs typeface="맑은 고딕"/>
              </a:rPr>
              <a:t>로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20" dirty="0">
                <a:latin typeface="맑은 고딕"/>
                <a:cs typeface="맑은 고딕"/>
              </a:rPr>
              <a:t>그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실</a:t>
            </a:r>
            <a:r>
              <a:rPr sz="1600" spc="-20" dirty="0">
                <a:latin typeface="맑은 고딕"/>
                <a:cs typeface="맑은 고딕"/>
              </a:rPr>
              <a:t>시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목</a:t>
            </a:r>
            <a:r>
              <a:rPr sz="1600" spc="-35" dirty="0">
                <a:latin typeface="맑은 고딕"/>
                <a:cs typeface="맑은 고딕"/>
              </a:rPr>
              <a:t>적</a:t>
            </a:r>
            <a:r>
              <a:rPr sz="1600" spc="-20" dirty="0">
                <a:latin typeface="맑은 고딕"/>
                <a:cs typeface="맑은 고딕"/>
              </a:rPr>
              <a:t>에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따</a:t>
            </a:r>
            <a:r>
              <a:rPr sz="1600" spc="-20" dirty="0">
                <a:latin typeface="맑은 고딕"/>
                <a:cs typeface="맑은 고딕"/>
              </a:rPr>
              <a:t>라</a:t>
            </a:r>
            <a:r>
              <a:rPr sz="1600" spc="-1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의</a:t>
            </a:r>
            <a:r>
              <a:rPr sz="1600" spc="-35" dirty="0">
                <a:latin typeface="맑은 고딕"/>
                <a:cs typeface="맑은 고딕"/>
              </a:rPr>
              <a:t>학</a:t>
            </a:r>
            <a:r>
              <a:rPr sz="1600" spc="-20" dirty="0">
                <a:latin typeface="맑은 고딕"/>
                <a:cs typeface="맑은 고딕"/>
              </a:rPr>
              <a:t>적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선별검</a:t>
            </a:r>
            <a:r>
              <a:rPr sz="1600" spc="-20" dirty="0">
                <a:latin typeface="맑은 고딕"/>
                <a:cs typeface="맑은 고딕"/>
              </a:rPr>
              <a:t>사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20" dirty="0">
                <a:latin typeface="맑은 고딕"/>
                <a:cs typeface="맑은 고딕"/>
              </a:rPr>
              <a:t>등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매</a:t>
            </a:r>
            <a:r>
              <a:rPr sz="1600" spc="-20" dirty="0">
                <a:latin typeface="맑은 고딕"/>
                <a:cs typeface="맑은 고딕"/>
              </a:rPr>
              <a:t>우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35" dirty="0">
                <a:latin typeface="맑은 고딕"/>
                <a:cs typeface="맑은 고딕"/>
              </a:rPr>
              <a:t>다</a:t>
            </a:r>
            <a:r>
              <a:rPr sz="1600" spc="-45" dirty="0">
                <a:latin typeface="맑은 고딕"/>
                <a:cs typeface="맑은 고딕"/>
              </a:rPr>
              <a:t>양</a:t>
            </a:r>
            <a:r>
              <a:rPr sz="1600" spc="-20" dirty="0">
                <a:latin typeface="맑은 고딕"/>
                <a:cs typeface="맑은 고딕"/>
              </a:rPr>
              <a:t>한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형</a:t>
            </a:r>
            <a:r>
              <a:rPr sz="1600" spc="-35" dirty="0">
                <a:latin typeface="맑은 고딕"/>
                <a:cs typeface="맑은 고딕"/>
              </a:rPr>
              <a:t>태</a:t>
            </a:r>
            <a:r>
              <a:rPr sz="1600" spc="-20" dirty="0">
                <a:latin typeface="맑은 고딕"/>
                <a:cs typeface="맑은 고딕"/>
              </a:rPr>
              <a:t>를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취하</a:t>
            </a:r>
            <a:r>
              <a:rPr sz="1600" spc="-20" dirty="0">
                <a:latin typeface="맑은 고딕"/>
                <a:cs typeface="맑은 고딕"/>
              </a:rPr>
              <a:t>고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있다</a:t>
            </a:r>
            <a:r>
              <a:rPr sz="1600" spc="180" dirty="0">
                <a:latin typeface="맑은 고딕"/>
                <a:cs typeface="맑은 고딕"/>
              </a:rPr>
              <a:t>.</a:t>
            </a:r>
            <a:endParaRPr sz="1600">
              <a:latin typeface="맑은 고딕"/>
              <a:cs typeface="맑은 고딕"/>
            </a:endParaRPr>
          </a:p>
          <a:p>
            <a:pPr marL="213360" marR="16510" indent="-201295" algn="just">
              <a:lnSpc>
                <a:spcPct val="120300"/>
              </a:lnSpc>
              <a:spcBef>
                <a:spcPts val="5"/>
              </a:spcBef>
              <a:tabLst>
                <a:tab pos="7078980" algn="l"/>
              </a:tabLst>
            </a:pPr>
            <a:r>
              <a:rPr sz="1600" spc="340" dirty="0">
                <a:latin typeface="맑은 고딕"/>
                <a:cs typeface="맑은 고딕"/>
              </a:rPr>
              <a:t>-</a:t>
            </a:r>
            <a:r>
              <a:rPr sz="1600" spc="-50" dirty="0">
                <a:latin typeface="맑은 고딕"/>
                <a:cs typeface="맑은 고딕"/>
              </a:rPr>
              <a:t> </a:t>
            </a:r>
            <a:r>
              <a:rPr sz="1600" spc="-35" dirty="0">
                <a:solidFill>
                  <a:srgbClr val="A50020"/>
                </a:solidFill>
                <a:latin typeface="맑은 고딕"/>
                <a:cs typeface="맑은 고딕"/>
              </a:rPr>
              <a:t>산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업안전</a:t>
            </a:r>
            <a:r>
              <a:rPr sz="1600" spc="-35" dirty="0">
                <a:solidFill>
                  <a:srgbClr val="A50020"/>
                </a:solidFill>
                <a:latin typeface="맑은 고딕"/>
                <a:cs typeface="맑은 고딕"/>
              </a:rPr>
              <a:t>보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건법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에</a:t>
            </a:r>
            <a:r>
              <a:rPr sz="1600" spc="-6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35" dirty="0">
                <a:solidFill>
                  <a:srgbClr val="A50020"/>
                </a:solidFill>
                <a:latin typeface="맑은 고딕"/>
                <a:cs typeface="맑은 고딕"/>
              </a:rPr>
              <a:t>의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해</a:t>
            </a:r>
            <a:r>
              <a:rPr sz="1600" spc="-6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실시하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고</a:t>
            </a:r>
            <a:r>
              <a:rPr sz="1600" spc="-6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있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는</a:t>
            </a:r>
            <a:r>
              <a:rPr sz="1600" spc="-6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35" dirty="0">
                <a:solidFill>
                  <a:srgbClr val="A50020"/>
                </a:solidFill>
                <a:latin typeface="맑은 고딕"/>
                <a:cs typeface="맑은 고딕"/>
              </a:rPr>
              <a:t>근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로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자</a:t>
            </a:r>
            <a:r>
              <a:rPr sz="1600" spc="-6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건</a:t>
            </a:r>
            <a:r>
              <a:rPr sz="1600" spc="-35" dirty="0">
                <a:solidFill>
                  <a:srgbClr val="A50020"/>
                </a:solidFill>
                <a:latin typeface="맑은 고딕"/>
                <a:cs typeface="맑은 고딕"/>
              </a:rPr>
              <a:t>강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진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단</a:t>
            </a:r>
            <a:r>
              <a:rPr sz="1600" spc="-6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은</a:t>
            </a:r>
            <a:r>
              <a:rPr sz="1600" spc="-6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의학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적</a:t>
            </a:r>
            <a:r>
              <a:rPr sz="1600" spc="-6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선</a:t>
            </a:r>
            <a:r>
              <a:rPr sz="1600" spc="-35" dirty="0">
                <a:solidFill>
                  <a:srgbClr val="A50020"/>
                </a:solidFill>
                <a:latin typeface="맑은 고딕"/>
                <a:cs typeface="맑은 고딕"/>
              </a:rPr>
              <a:t>별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검사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로</a:t>
            </a:r>
            <a:r>
              <a:rPr sz="1600" spc="-6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건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강</a:t>
            </a:r>
            <a:r>
              <a:rPr sz="1600" spc="-1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에</a:t>
            </a:r>
            <a:r>
              <a:rPr sz="1600" spc="-6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이상소견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을</a:t>
            </a:r>
            <a:r>
              <a:rPr sz="1600" spc="-6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보</a:t>
            </a:r>
            <a:r>
              <a:rPr sz="1600" spc="-35" dirty="0">
                <a:solidFill>
                  <a:srgbClr val="A50020"/>
                </a:solidFill>
                <a:latin typeface="맑은 고딕"/>
                <a:cs typeface="맑은 고딕"/>
              </a:rPr>
              <a:t>이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는</a:t>
            </a:r>
            <a:r>
              <a:rPr sz="1600" spc="-6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근로자들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을</a:t>
            </a:r>
            <a:r>
              <a:rPr sz="1600" spc="-6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질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병</a:t>
            </a:r>
            <a:r>
              <a:rPr sz="1600" spc="-6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35" dirty="0">
                <a:solidFill>
                  <a:srgbClr val="A50020"/>
                </a:solidFill>
                <a:latin typeface="맑은 고딕"/>
                <a:cs typeface="맑은 고딕"/>
              </a:rPr>
              <a:t>발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생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의</a:t>
            </a:r>
            <a:r>
              <a:rPr sz="1600" spc="-6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전</a:t>
            </a:r>
            <a:r>
              <a:rPr sz="1600" spc="-35" dirty="0">
                <a:solidFill>
                  <a:srgbClr val="A50020"/>
                </a:solidFill>
                <a:latin typeface="맑은 고딕"/>
                <a:cs typeface="맑은 고딕"/>
              </a:rPr>
              <a:t>단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계에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서</a:t>
            </a:r>
            <a:r>
              <a:rPr sz="1600" spc="-6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조기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에</a:t>
            </a:r>
            <a:r>
              <a:rPr sz="1600" spc="-6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찾</a:t>
            </a:r>
            <a:r>
              <a:rPr sz="1600" spc="-35" dirty="0">
                <a:solidFill>
                  <a:srgbClr val="A50020"/>
                </a:solidFill>
                <a:latin typeface="맑은 고딕"/>
                <a:cs typeface="맑은 고딕"/>
              </a:rPr>
              <a:t>아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내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어</a:t>
            </a:r>
            <a:r>
              <a:rPr sz="1600" spc="-6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보건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지</a:t>
            </a:r>
            <a:r>
              <a:rPr sz="1600" spc="-1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도</a:t>
            </a:r>
            <a:r>
              <a:rPr sz="1600" spc="-6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또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는</a:t>
            </a:r>
            <a:r>
              <a:rPr sz="1600" spc="-6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적절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한</a:t>
            </a:r>
            <a:r>
              <a:rPr sz="1600" spc="-6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사후</a:t>
            </a:r>
            <a:r>
              <a:rPr sz="1600" spc="-35" dirty="0">
                <a:solidFill>
                  <a:srgbClr val="A50020"/>
                </a:solidFill>
                <a:latin typeface="맑은 고딕"/>
                <a:cs typeface="맑은 고딕"/>
              </a:rPr>
              <a:t>관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리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를</a:t>
            </a:r>
            <a:r>
              <a:rPr sz="1600" spc="-6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실시함</a:t>
            </a:r>
            <a:r>
              <a:rPr sz="1600" spc="-35" dirty="0">
                <a:solidFill>
                  <a:srgbClr val="A50020"/>
                </a:solidFill>
                <a:latin typeface="맑은 고딕"/>
                <a:cs typeface="맑은 고딕"/>
              </a:rPr>
              <a:t>으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로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써</a:t>
            </a:r>
            <a:r>
              <a:rPr sz="1600" spc="-6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질병으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로</a:t>
            </a:r>
            <a:r>
              <a:rPr sz="1600" spc="-6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진</a:t>
            </a:r>
            <a:r>
              <a:rPr sz="1600" spc="-35" dirty="0">
                <a:solidFill>
                  <a:srgbClr val="A50020"/>
                </a:solidFill>
                <a:latin typeface="맑은 고딕"/>
                <a:cs typeface="맑은 고딕"/>
              </a:rPr>
              <a:t>행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하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는</a:t>
            </a:r>
            <a:r>
              <a:rPr sz="1600" spc="-6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것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을</a:t>
            </a:r>
            <a:r>
              <a:rPr sz="1600" spc="-6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예방</a:t>
            </a:r>
            <a:r>
              <a:rPr sz="1600" spc="-35" dirty="0">
                <a:solidFill>
                  <a:srgbClr val="A50020"/>
                </a:solidFill>
                <a:latin typeface="맑은 고딕"/>
                <a:cs typeface="맑은 고딕"/>
              </a:rPr>
              <a:t>하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기</a:t>
            </a:r>
            <a:r>
              <a:rPr sz="1600" dirty="0">
                <a:solidFill>
                  <a:srgbClr val="A50020"/>
                </a:solidFill>
                <a:latin typeface="맑은 고딕"/>
                <a:cs typeface="맑은 고딕"/>
              </a:rPr>
              <a:t>	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위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한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87385" y="3466590"/>
            <a:ext cx="256032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목적으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로</a:t>
            </a:r>
            <a:r>
              <a:rPr sz="1600" spc="-6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실시되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고</a:t>
            </a:r>
            <a:r>
              <a:rPr sz="1600" spc="-6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600" spc="-35" dirty="0">
                <a:solidFill>
                  <a:srgbClr val="A50020"/>
                </a:solidFill>
                <a:latin typeface="맑은 고딕"/>
                <a:cs typeface="맑은 고딕"/>
              </a:rPr>
              <a:t>있</a:t>
            </a:r>
            <a:r>
              <a:rPr sz="1600" spc="-45" dirty="0">
                <a:solidFill>
                  <a:srgbClr val="A50020"/>
                </a:solidFill>
                <a:latin typeface="맑은 고딕"/>
                <a:cs typeface="맑은 고딕"/>
              </a:rPr>
              <a:t>습니</a:t>
            </a:r>
            <a:r>
              <a:rPr sz="1600" spc="-20" dirty="0">
                <a:solidFill>
                  <a:srgbClr val="A50020"/>
                </a:solidFill>
                <a:latin typeface="맑은 고딕"/>
                <a:cs typeface="맑은 고딕"/>
              </a:rPr>
              <a:t>다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31670" y="3777996"/>
            <a:ext cx="4038600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65223" y="3427474"/>
            <a:ext cx="168275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spc="380" dirty="0">
                <a:solidFill>
                  <a:srgbClr val="A50020"/>
                </a:solidFill>
                <a:latin typeface="맑은 고딕"/>
                <a:cs typeface="맑은 고딕"/>
              </a:rPr>
              <a:t>-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582" y="6548860"/>
            <a:ext cx="259782" cy="763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5363" rIns="0" bIns="0" rtlCol="0">
            <a:spAutoFit/>
          </a:bodyPr>
          <a:lstStyle/>
          <a:p>
            <a:pPr marL="1497330">
              <a:lnSpc>
                <a:spcPts val="5025"/>
              </a:lnSpc>
            </a:pPr>
            <a:r>
              <a:rPr sz="4400" spc="-85" dirty="0">
                <a:solidFill>
                  <a:srgbClr val="3232CC"/>
                </a:solidFill>
              </a:rPr>
              <a:t>채</a:t>
            </a:r>
            <a:r>
              <a:rPr sz="4400" spc="-100" dirty="0">
                <a:solidFill>
                  <a:srgbClr val="3232CC"/>
                </a:solidFill>
              </a:rPr>
              <a:t>용</a:t>
            </a:r>
            <a:r>
              <a:rPr sz="4400" dirty="0">
                <a:solidFill>
                  <a:srgbClr val="3232CC"/>
                </a:solidFill>
              </a:rPr>
              <a:t>시</a:t>
            </a:r>
            <a:r>
              <a:rPr sz="4400" spc="-195" dirty="0">
                <a:solidFill>
                  <a:srgbClr val="3232CC"/>
                </a:solidFill>
              </a:rPr>
              <a:t> </a:t>
            </a:r>
            <a:r>
              <a:rPr sz="4400" spc="-100" dirty="0">
                <a:solidFill>
                  <a:srgbClr val="3232CC"/>
                </a:solidFill>
              </a:rPr>
              <a:t>건</a:t>
            </a:r>
            <a:r>
              <a:rPr sz="4400" spc="-85" dirty="0">
                <a:solidFill>
                  <a:srgbClr val="3232CC"/>
                </a:solidFill>
              </a:rPr>
              <a:t>강</a:t>
            </a:r>
            <a:r>
              <a:rPr sz="4400" spc="-100" dirty="0">
                <a:solidFill>
                  <a:srgbClr val="3232CC"/>
                </a:solidFill>
              </a:rPr>
              <a:t>진</a:t>
            </a:r>
            <a:r>
              <a:rPr sz="4400" dirty="0">
                <a:solidFill>
                  <a:srgbClr val="3232CC"/>
                </a:solidFill>
              </a:rPr>
              <a:t>단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614817" y="2331597"/>
            <a:ext cx="7415530" cy="180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0" marR="6350" indent="-299085">
              <a:lnSpc>
                <a:spcPct val="110600"/>
              </a:lnSpc>
            </a:pPr>
            <a:r>
              <a:rPr sz="1800" dirty="0">
                <a:latin typeface="맑은 고딕"/>
                <a:cs typeface="맑은 고딕"/>
              </a:rPr>
              <a:t>◈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채용</a:t>
            </a:r>
            <a:r>
              <a:rPr sz="1800" dirty="0">
                <a:latin typeface="맑은 고딕"/>
                <a:cs typeface="맑은 고딕"/>
              </a:rPr>
              <a:t>시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건강진단</a:t>
            </a:r>
            <a:r>
              <a:rPr sz="1800" dirty="0">
                <a:latin typeface="맑은 고딕"/>
                <a:cs typeface="맑은 고딕"/>
              </a:rPr>
              <a:t>은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사업</a:t>
            </a:r>
            <a:r>
              <a:rPr sz="1800" spc="-50" dirty="0">
                <a:latin typeface="맑은 고딕"/>
                <a:cs typeface="맑은 고딕"/>
              </a:rPr>
              <a:t>주</a:t>
            </a:r>
            <a:r>
              <a:rPr sz="1800" dirty="0">
                <a:latin typeface="맑은 고딕"/>
                <a:cs typeface="맑은 고딕"/>
              </a:rPr>
              <a:t>의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비용부담</a:t>
            </a:r>
            <a:r>
              <a:rPr sz="1800" spc="-50" dirty="0">
                <a:latin typeface="맑은 고딕"/>
                <a:cs typeface="맑은 고딕"/>
              </a:rPr>
              <a:t>으</a:t>
            </a:r>
            <a:r>
              <a:rPr sz="1800" dirty="0">
                <a:latin typeface="맑은 고딕"/>
                <a:cs typeface="맑은 고딕"/>
              </a:rPr>
              <a:t>로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신규</a:t>
            </a:r>
            <a:r>
              <a:rPr sz="1800" dirty="0">
                <a:latin typeface="맑은 고딕"/>
                <a:cs typeface="맑은 고딕"/>
              </a:rPr>
              <a:t>로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채용</a:t>
            </a:r>
            <a:r>
              <a:rPr sz="1800" dirty="0">
                <a:latin typeface="맑은 고딕"/>
                <a:cs typeface="맑은 고딕"/>
              </a:rPr>
              <a:t>한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모</a:t>
            </a:r>
            <a:r>
              <a:rPr sz="1800" dirty="0">
                <a:latin typeface="맑은 고딕"/>
                <a:cs typeface="맑은 고딕"/>
              </a:rPr>
              <a:t>든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근로</a:t>
            </a:r>
            <a:r>
              <a:rPr sz="1800" dirty="0">
                <a:latin typeface="맑은 고딕"/>
                <a:cs typeface="맑은 고딕"/>
              </a:rPr>
              <a:t>자 에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대하</a:t>
            </a:r>
            <a:r>
              <a:rPr sz="1800" dirty="0">
                <a:latin typeface="맑은 고딕"/>
                <a:cs typeface="맑은 고딕"/>
              </a:rPr>
              <a:t>여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배치예</a:t>
            </a:r>
            <a:r>
              <a:rPr sz="1800" dirty="0">
                <a:latin typeface="맑은 고딕"/>
                <a:cs typeface="맑은 고딕"/>
              </a:rPr>
              <a:t>정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부서</a:t>
            </a:r>
            <a:r>
              <a:rPr sz="1800" dirty="0">
                <a:latin typeface="맑은 고딕"/>
                <a:cs typeface="맑은 고딕"/>
              </a:rPr>
              <a:t>에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배치하</a:t>
            </a:r>
            <a:r>
              <a:rPr sz="1800" dirty="0">
                <a:latin typeface="맑은 고딕"/>
                <a:cs typeface="맑은 고딕"/>
              </a:rPr>
              <a:t>기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전</a:t>
            </a:r>
            <a:r>
              <a:rPr sz="1800" dirty="0">
                <a:latin typeface="맑은 고딕"/>
                <a:cs typeface="맑은 고딕"/>
              </a:rPr>
              <a:t>에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실시하여</a:t>
            </a:r>
            <a:r>
              <a:rPr sz="1800" dirty="0">
                <a:latin typeface="맑은 고딕"/>
                <a:cs typeface="맑은 고딕"/>
              </a:rPr>
              <a:t>야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하</a:t>
            </a:r>
            <a:r>
              <a:rPr sz="1800" dirty="0">
                <a:latin typeface="맑은 고딕"/>
                <a:cs typeface="맑은 고딕"/>
              </a:rPr>
              <a:t>는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건강진</a:t>
            </a:r>
            <a:r>
              <a:rPr sz="1800" spc="-50" dirty="0">
                <a:latin typeface="맑은 고딕"/>
                <a:cs typeface="맑은 고딕"/>
              </a:rPr>
              <a:t>단</a:t>
            </a:r>
            <a:r>
              <a:rPr sz="1800" dirty="0">
                <a:latin typeface="맑은 고딕"/>
                <a:cs typeface="맑은 고딕"/>
              </a:rPr>
              <a:t>으 로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신규채</a:t>
            </a:r>
            <a:r>
              <a:rPr sz="1800" dirty="0">
                <a:latin typeface="맑은 고딕"/>
                <a:cs typeface="맑은 고딕"/>
              </a:rPr>
              <a:t>용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근로자</a:t>
            </a:r>
            <a:r>
              <a:rPr sz="1800" dirty="0">
                <a:latin typeface="맑은 고딕"/>
                <a:cs typeface="맑은 고딕"/>
              </a:rPr>
              <a:t>의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기</a:t>
            </a:r>
            <a:r>
              <a:rPr sz="1800" dirty="0">
                <a:latin typeface="맑은 고딕"/>
                <a:cs typeface="맑은 고딕"/>
              </a:rPr>
              <a:t>초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건강자료</a:t>
            </a:r>
            <a:r>
              <a:rPr sz="1800" dirty="0">
                <a:latin typeface="맑은 고딕"/>
                <a:cs typeface="맑은 고딕"/>
              </a:rPr>
              <a:t>를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확보하</a:t>
            </a:r>
            <a:r>
              <a:rPr sz="1800" dirty="0">
                <a:latin typeface="맑은 고딕"/>
                <a:cs typeface="맑은 고딕"/>
              </a:rPr>
              <a:t>고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배치</a:t>
            </a:r>
            <a:r>
              <a:rPr sz="1800" spc="-50" dirty="0">
                <a:latin typeface="맑은 고딕"/>
                <a:cs typeface="맑은 고딕"/>
              </a:rPr>
              <a:t>하</a:t>
            </a:r>
            <a:r>
              <a:rPr sz="1800" spc="-40" dirty="0">
                <a:latin typeface="맑은 고딕"/>
                <a:cs typeface="맑은 고딕"/>
              </a:rPr>
              <a:t>고</a:t>
            </a:r>
            <a:r>
              <a:rPr sz="1800" dirty="0">
                <a:latin typeface="맑은 고딕"/>
                <a:cs typeface="맑은 고딕"/>
              </a:rPr>
              <a:t>자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하</a:t>
            </a:r>
            <a:r>
              <a:rPr sz="1800" dirty="0">
                <a:latin typeface="맑은 고딕"/>
                <a:cs typeface="맑은 고딕"/>
              </a:rPr>
              <a:t>는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부</a:t>
            </a:r>
            <a:r>
              <a:rPr sz="1800" dirty="0">
                <a:latin typeface="맑은 고딕"/>
                <a:cs typeface="맑은 고딕"/>
              </a:rPr>
              <a:t>서 에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대</a:t>
            </a:r>
            <a:r>
              <a:rPr sz="1800" dirty="0">
                <a:latin typeface="맑은 고딕"/>
                <a:cs typeface="맑은 고딕"/>
              </a:rPr>
              <a:t>한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의학</a:t>
            </a:r>
            <a:r>
              <a:rPr sz="1800" dirty="0">
                <a:latin typeface="맑은 고딕"/>
                <a:cs typeface="맑은 고딕"/>
              </a:rPr>
              <a:t>적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적</a:t>
            </a:r>
            <a:r>
              <a:rPr sz="1800" dirty="0">
                <a:latin typeface="맑은 고딕"/>
                <a:cs typeface="맑은 고딕"/>
              </a:rPr>
              <a:t>성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평가</a:t>
            </a:r>
            <a:r>
              <a:rPr sz="1800" dirty="0">
                <a:latin typeface="맑은 고딕"/>
                <a:cs typeface="맑은 고딕"/>
              </a:rPr>
              <a:t>의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목적으</a:t>
            </a:r>
            <a:r>
              <a:rPr sz="1800" dirty="0">
                <a:latin typeface="맑은 고딕"/>
                <a:cs typeface="맑은 고딕"/>
              </a:rPr>
              <a:t>로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실시하</a:t>
            </a:r>
            <a:r>
              <a:rPr sz="1800" dirty="0">
                <a:latin typeface="맑은 고딕"/>
                <a:cs typeface="맑은 고딕"/>
              </a:rPr>
              <a:t>고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있습</a:t>
            </a:r>
            <a:r>
              <a:rPr sz="1800" spc="-50" dirty="0">
                <a:latin typeface="맑은 고딕"/>
                <a:cs typeface="맑은 고딕"/>
              </a:rPr>
              <a:t>니</a:t>
            </a:r>
            <a:r>
              <a:rPr sz="1800" spc="-25" dirty="0">
                <a:latin typeface="맑은 고딕"/>
                <a:cs typeface="맑은 고딕"/>
              </a:rPr>
              <a:t>다</a:t>
            </a:r>
            <a:r>
              <a:rPr sz="1800" spc="204" dirty="0">
                <a:latin typeface="맑은 고딕"/>
                <a:cs typeface="맑은 고딕"/>
              </a:rPr>
              <a:t>.</a:t>
            </a:r>
            <a:endParaRPr sz="1800">
              <a:latin typeface="맑은 고딕"/>
              <a:cs typeface="맑은 고딕"/>
            </a:endParaRPr>
          </a:p>
          <a:p>
            <a:pPr marL="311150" marR="164465" indent="-224154">
              <a:lnSpc>
                <a:spcPct val="110600"/>
              </a:lnSpc>
            </a:pPr>
            <a:r>
              <a:rPr sz="1800" spc="380" dirty="0">
                <a:solidFill>
                  <a:srgbClr val="A50020"/>
                </a:solidFill>
                <a:latin typeface="맑은 고딕"/>
                <a:cs typeface="맑은 고딕"/>
              </a:rPr>
              <a:t>-</a:t>
            </a:r>
            <a:r>
              <a:rPr sz="1800" spc="-7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채용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시</a:t>
            </a:r>
            <a:r>
              <a:rPr sz="1800" spc="-9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건강진단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은</a:t>
            </a:r>
            <a:r>
              <a:rPr sz="1800" spc="-8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특수</a:t>
            </a:r>
            <a:r>
              <a:rPr sz="1800" spc="-50" dirty="0">
                <a:solidFill>
                  <a:srgbClr val="A50020"/>
                </a:solidFill>
                <a:latin typeface="맑은 고딕"/>
                <a:cs typeface="맑은 고딕"/>
              </a:rPr>
              <a:t>건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강진단기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관</a:t>
            </a:r>
            <a:r>
              <a:rPr sz="1800" spc="-9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또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는</a:t>
            </a:r>
            <a:r>
              <a:rPr sz="1800" spc="-8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국민건강</a:t>
            </a:r>
            <a:r>
              <a:rPr sz="1800" spc="-50" dirty="0">
                <a:solidFill>
                  <a:srgbClr val="A50020"/>
                </a:solidFill>
                <a:latin typeface="맑은 고딕"/>
                <a:cs typeface="맑은 고딕"/>
              </a:rPr>
              <a:t>보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험법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에</a:t>
            </a:r>
            <a:r>
              <a:rPr sz="1800" spc="-8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의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한</a:t>
            </a:r>
            <a:r>
              <a:rPr sz="1800" spc="-9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건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강진단기</a:t>
            </a:r>
            <a:r>
              <a:rPr sz="1800" spc="-50" dirty="0">
                <a:solidFill>
                  <a:srgbClr val="A50020"/>
                </a:solidFill>
                <a:latin typeface="맑은 고딕"/>
                <a:cs typeface="맑은 고딕"/>
              </a:rPr>
              <a:t>관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에</a:t>
            </a:r>
            <a:r>
              <a:rPr sz="1800" spc="-8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의뢰하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여</a:t>
            </a:r>
            <a:r>
              <a:rPr sz="1800" spc="-9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실시하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면</a:t>
            </a:r>
            <a:r>
              <a:rPr sz="1800" spc="-8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됩니다</a:t>
            </a:r>
            <a:r>
              <a:rPr sz="1800" spc="204" dirty="0">
                <a:solidFill>
                  <a:srgbClr val="A50020"/>
                </a:solidFill>
                <a:latin typeface="맑은 고딕"/>
                <a:cs typeface="맑은 고딕"/>
              </a:rPr>
              <a:t>.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3470" y="4311396"/>
            <a:ext cx="41148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5363" rIns="0" bIns="0" rtlCol="0">
            <a:spAutoFit/>
          </a:bodyPr>
          <a:lstStyle/>
          <a:p>
            <a:pPr marL="1861185">
              <a:lnSpc>
                <a:spcPts val="5025"/>
              </a:lnSpc>
            </a:pPr>
            <a:r>
              <a:rPr sz="4400" spc="-85" dirty="0">
                <a:solidFill>
                  <a:srgbClr val="3232CC"/>
                </a:solidFill>
              </a:rPr>
              <a:t>일</a:t>
            </a:r>
            <a:r>
              <a:rPr sz="4400" spc="-100" dirty="0">
                <a:solidFill>
                  <a:srgbClr val="3232CC"/>
                </a:solidFill>
              </a:rPr>
              <a:t>반</a:t>
            </a:r>
            <a:r>
              <a:rPr sz="4400" spc="-85" dirty="0">
                <a:solidFill>
                  <a:srgbClr val="3232CC"/>
                </a:solidFill>
              </a:rPr>
              <a:t>건</a:t>
            </a:r>
            <a:r>
              <a:rPr sz="4400" spc="-100" dirty="0">
                <a:solidFill>
                  <a:srgbClr val="3232CC"/>
                </a:solidFill>
              </a:rPr>
              <a:t>강</a:t>
            </a:r>
            <a:r>
              <a:rPr sz="4400" spc="-85" dirty="0">
                <a:solidFill>
                  <a:srgbClr val="3232CC"/>
                </a:solidFill>
              </a:rPr>
              <a:t>진</a:t>
            </a:r>
            <a:r>
              <a:rPr sz="4400" dirty="0">
                <a:solidFill>
                  <a:srgbClr val="3232CC"/>
                </a:solidFill>
              </a:rPr>
              <a:t>단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688469" y="3701796"/>
            <a:ext cx="3352800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14817" y="2331597"/>
            <a:ext cx="7694295" cy="3876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0" marR="6350" indent="-299085" algn="just">
              <a:lnSpc>
                <a:spcPct val="110600"/>
              </a:lnSpc>
            </a:pPr>
            <a:r>
              <a:rPr sz="1800" dirty="0">
                <a:latin typeface="맑은 고딕"/>
                <a:cs typeface="맑은 고딕"/>
              </a:rPr>
              <a:t>◈</a:t>
            </a:r>
            <a:r>
              <a:rPr sz="1800" spc="250" dirty="0">
                <a:latin typeface="맑은 고딕"/>
                <a:cs typeface="맑은 고딕"/>
              </a:rPr>
              <a:t> </a:t>
            </a:r>
            <a:r>
              <a:rPr sz="1800" spc="-25" dirty="0">
                <a:latin typeface="맑은 고딕"/>
                <a:cs typeface="맑은 고딕"/>
              </a:rPr>
              <a:t>일반건강진단</a:t>
            </a:r>
            <a:r>
              <a:rPr sz="1800" dirty="0">
                <a:latin typeface="맑은 고딕"/>
                <a:cs typeface="맑은 고딕"/>
              </a:rPr>
              <a:t>은</a:t>
            </a:r>
            <a:r>
              <a:rPr sz="1800" spc="250" dirty="0">
                <a:latin typeface="맑은 고딕"/>
                <a:cs typeface="맑은 고딕"/>
              </a:rPr>
              <a:t> </a:t>
            </a:r>
            <a:r>
              <a:rPr sz="1800" spc="-25" dirty="0">
                <a:latin typeface="맑은 고딕"/>
                <a:cs typeface="맑은 고딕"/>
              </a:rPr>
              <a:t>모</a:t>
            </a:r>
            <a:r>
              <a:rPr sz="1800" dirty="0">
                <a:latin typeface="맑은 고딕"/>
                <a:cs typeface="맑은 고딕"/>
              </a:rPr>
              <a:t>든</a:t>
            </a:r>
            <a:r>
              <a:rPr sz="1800" spc="250" dirty="0">
                <a:latin typeface="맑은 고딕"/>
                <a:cs typeface="맑은 고딕"/>
              </a:rPr>
              <a:t> </a:t>
            </a:r>
            <a:r>
              <a:rPr sz="1800" spc="-25" dirty="0">
                <a:latin typeface="맑은 고딕"/>
                <a:cs typeface="맑은 고딕"/>
              </a:rPr>
              <a:t>근로자</a:t>
            </a:r>
            <a:r>
              <a:rPr sz="1800" dirty="0">
                <a:latin typeface="맑은 고딕"/>
                <a:cs typeface="맑은 고딕"/>
              </a:rPr>
              <a:t>에</a:t>
            </a:r>
            <a:r>
              <a:rPr sz="1800" spc="250" dirty="0">
                <a:latin typeface="맑은 고딕"/>
                <a:cs typeface="맑은 고딕"/>
              </a:rPr>
              <a:t> </a:t>
            </a:r>
            <a:r>
              <a:rPr sz="1800" spc="-25" dirty="0">
                <a:latin typeface="맑은 고딕"/>
                <a:cs typeface="맑은 고딕"/>
              </a:rPr>
              <a:t>대하</a:t>
            </a:r>
            <a:r>
              <a:rPr sz="1800" dirty="0">
                <a:latin typeface="맑은 고딕"/>
                <a:cs typeface="맑은 고딕"/>
              </a:rPr>
              <a:t>여</a:t>
            </a:r>
            <a:r>
              <a:rPr sz="1800" spc="250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일정</a:t>
            </a:r>
            <a:r>
              <a:rPr sz="1800" dirty="0">
                <a:latin typeface="맑은 고딕"/>
                <a:cs typeface="맑은 고딕"/>
              </a:rPr>
              <a:t>한</a:t>
            </a:r>
            <a:r>
              <a:rPr sz="1800" spc="229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주</a:t>
            </a:r>
            <a:r>
              <a:rPr sz="1800" spc="-50" dirty="0">
                <a:latin typeface="맑은 고딕"/>
                <a:cs typeface="맑은 고딕"/>
              </a:rPr>
              <a:t>기</a:t>
            </a:r>
            <a:r>
              <a:rPr sz="1800" dirty="0">
                <a:latin typeface="맑은 고딕"/>
                <a:cs typeface="맑은 고딕"/>
              </a:rPr>
              <a:t>로</a:t>
            </a:r>
            <a:r>
              <a:rPr sz="1800" spc="229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실시하</a:t>
            </a:r>
            <a:r>
              <a:rPr sz="1800" dirty="0">
                <a:latin typeface="맑은 고딕"/>
                <a:cs typeface="맑은 고딕"/>
              </a:rPr>
              <a:t>는</a:t>
            </a:r>
            <a:r>
              <a:rPr sz="1800" spc="21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건</a:t>
            </a:r>
            <a:r>
              <a:rPr sz="1800" spc="-50" dirty="0">
                <a:latin typeface="맑은 고딕"/>
                <a:cs typeface="맑은 고딕"/>
              </a:rPr>
              <a:t>강</a:t>
            </a:r>
            <a:r>
              <a:rPr sz="1800" dirty="0">
                <a:latin typeface="맑은 고딕"/>
                <a:cs typeface="맑은 고딕"/>
              </a:rPr>
              <a:t>진 </a:t>
            </a:r>
            <a:r>
              <a:rPr sz="1800" spc="-40" dirty="0">
                <a:latin typeface="맑은 고딕"/>
                <a:cs typeface="맑은 고딕"/>
              </a:rPr>
              <a:t>단으</a:t>
            </a:r>
            <a:r>
              <a:rPr sz="1800" dirty="0">
                <a:latin typeface="맑은 고딕"/>
                <a:cs typeface="맑은 고딕"/>
              </a:rPr>
              <a:t>로</a:t>
            </a:r>
            <a:r>
              <a:rPr sz="1800" spc="170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근로자</a:t>
            </a:r>
            <a:r>
              <a:rPr sz="1800" dirty="0">
                <a:latin typeface="맑은 고딕"/>
                <a:cs typeface="맑은 고딕"/>
              </a:rPr>
              <a:t>의</a:t>
            </a:r>
            <a:r>
              <a:rPr sz="1800" spc="190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질병</a:t>
            </a:r>
            <a:r>
              <a:rPr sz="1800" dirty="0">
                <a:latin typeface="맑은 고딕"/>
                <a:cs typeface="맑은 고딕"/>
              </a:rPr>
              <a:t>을</a:t>
            </a:r>
            <a:r>
              <a:rPr sz="1800" spc="180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조기</a:t>
            </a:r>
            <a:r>
              <a:rPr sz="1800" dirty="0">
                <a:latin typeface="맑은 고딕"/>
                <a:cs typeface="맑은 고딕"/>
              </a:rPr>
              <a:t>에</a:t>
            </a:r>
            <a:r>
              <a:rPr sz="1800" spc="180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찾아내</a:t>
            </a:r>
            <a:r>
              <a:rPr sz="1800" dirty="0">
                <a:latin typeface="맑은 고딕"/>
                <a:cs typeface="맑은 고딕"/>
              </a:rPr>
              <a:t>어</a:t>
            </a:r>
            <a:r>
              <a:rPr sz="1800" spc="190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적절</a:t>
            </a:r>
            <a:r>
              <a:rPr sz="1800" dirty="0">
                <a:latin typeface="맑은 고딕"/>
                <a:cs typeface="맑은 고딕"/>
              </a:rPr>
              <a:t>한</a:t>
            </a:r>
            <a:r>
              <a:rPr sz="1800" spc="180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사후관</a:t>
            </a:r>
            <a:r>
              <a:rPr sz="1800" dirty="0">
                <a:latin typeface="맑은 고딕"/>
                <a:cs typeface="맑은 고딕"/>
              </a:rPr>
              <a:t>리</a:t>
            </a:r>
            <a:r>
              <a:rPr sz="1800" spc="180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또</a:t>
            </a:r>
            <a:r>
              <a:rPr sz="1800" dirty="0">
                <a:latin typeface="맑은 고딕"/>
                <a:cs typeface="맑은 고딕"/>
              </a:rPr>
              <a:t>는</a:t>
            </a:r>
            <a:r>
              <a:rPr sz="1800" spc="190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치료</a:t>
            </a:r>
            <a:r>
              <a:rPr sz="1800" dirty="0">
                <a:latin typeface="맑은 고딕"/>
                <a:cs typeface="맑은 고딕"/>
              </a:rPr>
              <a:t>를 신속히</a:t>
            </a:r>
            <a:r>
              <a:rPr sz="1800" spc="300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받도록</a:t>
            </a:r>
            <a:r>
              <a:rPr sz="1800" spc="300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함으로써</a:t>
            </a:r>
            <a:r>
              <a:rPr sz="1800" spc="300" dirty="0">
                <a:latin typeface="맑은 고딕"/>
                <a:cs typeface="맑은 고딕"/>
              </a:rPr>
              <a:t> </a:t>
            </a:r>
            <a:r>
              <a:rPr sz="1800" spc="-15" dirty="0">
                <a:latin typeface="맑은 고딕"/>
                <a:cs typeface="맑은 고딕"/>
              </a:rPr>
              <a:t>질병으로부</a:t>
            </a:r>
            <a:r>
              <a:rPr sz="1800" dirty="0">
                <a:latin typeface="맑은 고딕"/>
                <a:cs typeface="맑은 고딕"/>
              </a:rPr>
              <a:t>터</a:t>
            </a:r>
            <a:r>
              <a:rPr sz="1800" spc="275" dirty="0">
                <a:latin typeface="맑은 고딕"/>
                <a:cs typeface="맑은 고딕"/>
              </a:rPr>
              <a:t> </a:t>
            </a:r>
            <a:r>
              <a:rPr sz="1800" spc="-15" dirty="0">
                <a:latin typeface="맑은 고딕"/>
                <a:cs typeface="맑은 고딕"/>
              </a:rPr>
              <a:t>근로자</a:t>
            </a:r>
            <a:r>
              <a:rPr sz="1800" dirty="0">
                <a:latin typeface="맑은 고딕"/>
                <a:cs typeface="맑은 고딕"/>
              </a:rPr>
              <a:t>의</a:t>
            </a:r>
            <a:r>
              <a:rPr sz="1800" spc="275" dirty="0">
                <a:latin typeface="맑은 고딕"/>
                <a:cs typeface="맑은 고딕"/>
              </a:rPr>
              <a:t> </a:t>
            </a:r>
            <a:r>
              <a:rPr sz="1800" spc="-15" dirty="0">
                <a:latin typeface="맑은 고딕"/>
                <a:cs typeface="맑은 고딕"/>
              </a:rPr>
              <a:t>건강</a:t>
            </a:r>
            <a:r>
              <a:rPr sz="1800" dirty="0">
                <a:latin typeface="맑은 고딕"/>
                <a:cs typeface="맑은 고딕"/>
              </a:rPr>
              <a:t>을</a:t>
            </a:r>
            <a:r>
              <a:rPr sz="1800" spc="275" dirty="0">
                <a:latin typeface="맑은 고딕"/>
                <a:cs typeface="맑은 고딕"/>
              </a:rPr>
              <a:t> </a:t>
            </a:r>
            <a:r>
              <a:rPr sz="1800" spc="-15" dirty="0">
                <a:latin typeface="맑은 고딕"/>
                <a:cs typeface="맑은 고딕"/>
              </a:rPr>
              <a:t>유</a:t>
            </a:r>
            <a:r>
              <a:rPr sz="1800" dirty="0">
                <a:latin typeface="맑은 고딕"/>
                <a:cs typeface="맑은 고딕"/>
              </a:rPr>
              <a:t>지</a:t>
            </a:r>
            <a:r>
              <a:rPr sz="1800" spc="-145" dirty="0">
                <a:latin typeface="Arial"/>
                <a:cs typeface="Arial"/>
              </a:rPr>
              <a:t>·</a:t>
            </a:r>
            <a:r>
              <a:rPr sz="1800" spc="-15" dirty="0">
                <a:latin typeface="맑은 고딕"/>
                <a:cs typeface="맑은 고딕"/>
              </a:rPr>
              <a:t>보호하</a:t>
            </a:r>
            <a:r>
              <a:rPr sz="1800" dirty="0">
                <a:latin typeface="맑은 고딕"/>
                <a:cs typeface="맑은 고딕"/>
              </a:rPr>
              <a:t>기 </a:t>
            </a:r>
            <a:r>
              <a:rPr sz="1800" spc="-40" dirty="0">
                <a:latin typeface="맑은 고딕"/>
                <a:cs typeface="맑은 고딕"/>
              </a:rPr>
              <a:t>위</a:t>
            </a:r>
            <a:r>
              <a:rPr sz="1800" dirty="0">
                <a:latin typeface="맑은 고딕"/>
                <a:cs typeface="맑은 고딕"/>
              </a:rPr>
              <a:t>한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목적</a:t>
            </a:r>
            <a:r>
              <a:rPr sz="1800" spc="-50" dirty="0">
                <a:latin typeface="맑은 고딕"/>
                <a:cs typeface="맑은 고딕"/>
              </a:rPr>
              <a:t>으</a:t>
            </a:r>
            <a:r>
              <a:rPr sz="1800" dirty="0">
                <a:latin typeface="맑은 고딕"/>
                <a:cs typeface="맑은 고딕"/>
              </a:rPr>
              <a:t>로</a:t>
            </a:r>
            <a:r>
              <a:rPr sz="1800" spc="-8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실시하</a:t>
            </a:r>
            <a:r>
              <a:rPr sz="1800" dirty="0">
                <a:latin typeface="맑은 고딕"/>
                <a:cs typeface="맑은 고딕"/>
              </a:rPr>
              <a:t>고</a:t>
            </a:r>
            <a:r>
              <a:rPr sz="1800" spc="-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있습니</a:t>
            </a:r>
            <a:r>
              <a:rPr sz="1800" spc="-25" dirty="0">
                <a:latin typeface="맑은 고딕"/>
                <a:cs typeface="맑은 고딕"/>
              </a:rPr>
              <a:t>다</a:t>
            </a:r>
            <a:r>
              <a:rPr sz="1800" spc="204" dirty="0">
                <a:latin typeface="맑은 고딕"/>
                <a:cs typeface="맑은 고딕"/>
              </a:rPr>
              <a:t>.</a:t>
            </a:r>
            <a:endParaRPr sz="1800">
              <a:latin typeface="맑은 고딕"/>
              <a:cs typeface="맑은 고딕"/>
            </a:endParaRPr>
          </a:p>
          <a:p>
            <a:pPr>
              <a:lnSpc>
                <a:spcPts val="850"/>
              </a:lnSpc>
              <a:spcBef>
                <a:spcPts val="37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 marL="3665220" marR="166370" indent="-224154" algn="just">
              <a:lnSpc>
                <a:spcPct val="110400"/>
              </a:lnSpc>
              <a:tabLst>
                <a:tab pos="4716780" algn="l"/>
                <a:tab pos="5774690" algn="l"/>
              </a:tabLst>
            </a:pPr>
            <a:r>
              <a:rPr sz="1800" spc="380" dirty="0">
                <a:solidFill>
                  <a:srgbClr val="A50020"/>
                </a:solidFill>
                <a:latin typeface="맑은 고딕"/>
                <a:cs typeface="맑은 고딕"/>
              </a:rPr>
              <a:t>-</a:t>
            </a:r>
            <a:r>
              <a:rPr sz="1800" spc="-4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35" dirty="0">
                <a:solidFill>
                  <a:srgbClr val="A50020"/>
                </a:solidFill>
                <a:latin typeface="맑은 고딕"/>
                <a:cs typeface="맑은 고딕"/>
              </a:rPr>
              <a:t>사업주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는	</a:t>
            </a:r>
            <a:r>
              <a:rPr sz="1800" spc="35" dirty="0">
                <a:solidFill>
                  <a:srgbClr val="A50020"/>
                </a:solidFill>
                <a:latin typeface="맑은 고딕"/>
                <a:cs typeface="맑은 고딕"/>
              </a:rPr>
              <a:t>사무직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에	</a:t>
            </a:r>
            <a:r>
              <a:rPr sz="1800" spc="35" dirty="0">
                <a:solidFill>
                  <a:srgbClr val="A50020"/>
                </a:solidFill>
                <a:latin typeface="맑은 고딕"/>
                <a:cs typeface="맑은 고딕"/>
              </a:rPr>
              <a:t>종사하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는 </a:t>
            </a:r>
            <a:r>
              <a:rPr sz="1800" spc="-28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20" dirty="0">
                <a:solidFill>
                  <a:srgbClr val="A50020"/>
                </a:solidFill>
                <a:latin typeface="맑은 고딕"/>
                <a:cs typeface="맑은 고딕"/>
              </a:rPr>
              <a:t>근로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자 에</a:t>
            </a:r>
            <a:r>
              <a:rPr sz="1800" spc="27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15" dirty="0">
                <a:solidFill>
                  <a:srgbClr val="A50020"/>
                </a:solidFill>
                <a:latin typeface="맑은 고딕"/>
                <a:cs typeface="맑은 고딕"/>
              </a:rPr>
              <a:t>대</a:t>
            </a:r>
            <a:r>
              <a:rPr sz="1800" spc="-25" dirty="0">
                <a:solidFill>
                  <a:srgbClr val="A50020"/>
                </a:solidFill>
                <a:latin typeface="맑은 고딕"/>
                <a:cs typeface="맑은 고딕"/>
              </a:rPr>
              <a:t>하여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는</a:t>
            </a:r>
            <a:r>
              <a:rPr sz="1800" spc="25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20" dirty="0">
                <a:solidFill>
                  <a:srgbClr val="A50020"/>
                </a:solidFill>
                <a:latin typeface="맑은 고딕"/>
                <a:cs typeface="맑은 고딕"/>
              </a:rPr>
              <a:t>2</a:t>
            </a:r>
            <a:r>
              <a:rPr sz="1800" spc="-25" dirty="0">
                <a:solidFill>
                  <a:srgbClr val="A50020"/>
                </a:solidFill>
                <a:latin typeface="맑은 고딕"/>
                <a:cs typeface="맑은 고딕"/>
              </a:rPr>
              <a:t>년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에</a:t>
            </a:r>
            <a:r>
              <a:rPr sz="1800" spc="26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20" dirty="0">
                <a:solidFill>
                  <a:srgbClr val="A50020"/>
                </a:solidFill>
                <a:latin typeface="맑은 고딕"/>
                <a:cs typeface="맑은 고딕"/>
              </a:rPr>
              <a:t>1</a:t>
            </a:r>
            <a:r>
              <a:rPr sz="1800" spc="-25" dirty="0">
                <a:solidFill>
                  <a:srgbClr val="A50020"/>
                </a:solidFill>
                <a:latin typeface="맑은 고딕"/>
                <a:cs typeface="맑은 고딕"/>
              </a:rPr>
              <a:t>회이</a:t>
            </a:r>
            <a:r>
              <a:rPr sz="1800" spc="-15" dirty="0">
                <a:solidFill>
                  <a:srgbClr val="A50020"/>
                </a:solidFill>
                <a:latin typeface="맑은 고딕"/>
                <a:cs typeface="맑은 고딕"/>
              </a:rPr>
              <a:t>상</a:t>
            </a:r>
            <a:r>
              <a:rPr sz="1800" spc="204" dirty="0">
                <a:solidFill>
                  <a:srgbClr val="A50020"/>
                </a:solidFill>
                <a:latin typeface="맑은 고딕"/>
                <a:cs typeface="맑은 고딕"/>
              </a:rPr>
              <a:t>,</a:t>
            </a:r>
            <a:r>
              <a:rPr sz="1800" spc="26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그</a:t>
            </a:r>
            <a:r>
              <a:rPr sz="1800" spc="25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외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의 </a:t>
            </a:r>
            <a:r>
              <a:rPr sz="1800" spc="-25" dirty="0">
                <a:solidFill>
                  <a:srgbClr val="A50020"/>
                </a:solidFill>
                <a:latin typeface="맑은 고딕"/>
                <a:cs typeface="맑은 고딕"/>
              </a:rPr>
              <a:t>근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로자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에</a:t>
            </a:r>
            <a:r>
              <a:rPr sz="1800" spc="21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대하여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는</a:t>
            </a:r>
            <a:r>
              <a:rPr sz="1800" spc="229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5" dirty="0">
                <a:solidFill>
                  <a:srgbClr val="A50020"/>
                </a:solidFill>
                <a:latin typeface="맑은 고딕"/>
                <a:cs typeface="맑은 고딕"/>
              </a:rPr>
              <a:t>1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년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에</a:t>
            </a:r>
            <a:r>
              <a:rPr sz="1800" spc="229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5" dirty="0">
                <a:solidFill>
                  <a:srgbClr val="A50020"/>
                </a:solidFill>
                <a:latin typeface="맑은 고딕"/>
                <a:cs typeface="맑은 고딕"/>
              </a:rPr>
              <a:t>1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회이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상</a:t>
            </a:r>
            <a:r>
              <a:rPr sz="1800" spc="229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주 </a:t>
            </a:r>
            <a:r>
              <a:rPr sz="1800" spc="-15" dirty="0">
                <a:solidFill>
                  <a:srgbClr val="A50020"/>
                </a:solidFill>
                <a:latin typeface="맑은 고딕"/>
                <a:cs typeface="맑은 고딕"/>
              </a:rPr>
              <a:t>기적으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로</a:t>
            </a:r>
            <a:r>
              <a:rPr sz="1800" spc="27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15" dirty="0">
                <a:solidFill>
                  <a:srgbClr val="A50020"/>
                </a:solidFill>
                <a:latin typeface="맑은 고딕"/>
                <a:cs typeface="맑은 고딕"/>
              </a:rPr>
              <a:t>일반건</a:t>
            </a:r>
            <a:r>
              <a:rPr sz="1800" spc="-25" dirty="0">
                <a:solidFill>
                  <a:srgbClr val="A50020"/>
                </a:solidFill>
                <a:latin typeface="맑은 고딕"/>
                <a:cs typeface="맑은 고딕"/>
              </a:rPr>
              <a:t>강진단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을</a:t>
            </a:r>
            <a:r>
              <a:rPr sz="1800" spc="25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25" dirty="0">
                <a:solidFill>
                  <a:srgbClr val="A50020"/>
                </a:solidFill>
                <a:latin typeface="맑은 고딕"/>
                <a:cs typeface="맑은 고딕"/>
              </a:rPr>
              <a:t>실시하여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야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합니다</a:t>
            </a:r>
            <a:r>
              <a:rPr sz="1800" spc="204" dirty="0">
                <a:solidFill>
                  <a:srgbClr val="A50020"/>
                </a:solidFill>
                <a:latin typeface="맑은 고딕"/>
                <a:cs typeface="맑은 고딕"/>
              </a:rPr>
              <a:t>.</a:t>
            </a:r>
            <a:endParaRPr sz="1800">
              <a:latin typeface="맑은 고딕"/>
              <a:cs typeface="맑은 고딕"/>
            </a:endParaRPr>
          </a:p>
          <a:p>
            <a:pPr marL="3740150" marR="166370" indent="-299085" algn="just">
              <a:lnSpc>
                <a:spcPct val="110600"/>
              </a:lnSpc>
              <a:tabLst>
                <a:tab pos="3736975" algn="l"/>
                <a:tab pos="5584190" algn="l"/>
              </a:tabLst>
            </a:pPr>
            <a:r>
              <a:rPr sz="1800" spc="380" dirty="0">
                <a:solidFill>
                  <a:srgbClr val="A50020"/>
                </a:solidFill>
                <a:latin typeface="맑은 고딕"/>
                <a:cs typeface="맑은 고딕"/>
              </a:rPr>
              <a:t>-	</a:t>
            </a:r>
            <a:r>
              <a:rPr sz="1800" spc="130" dirty="0">
                <a:solidFill>
                  <a:srgbClr val="A50020"/>
                </a:solidFill>
                <a:latin typeface="맑은 고딕"/>
                <a:cs typeface="맑은 고딕"/>
              </a:rPr>
              <a:t>일</a:t>
            </a:r>
            <a:r>
              <a:rPr sz="1800" spc="120" dirty="0">
                <a:solidFill>
                  <a:srgbClr val="A50020"/>
                </a:solidFill>
                <a:latin typeface="맑은 고딕"/>
                <a:cs typeface="맑은 고딕"/>
              </a:rPr>
              <a:t>반건</a:t>
            </a:r>
            <a:r>
              <a:rPr sz="1800" spc="130" dirty="0">
                <a:solidFill>
                  <a:srgbClr val="A50020"/>
                </a:solidFill>
                <a:latin typeface="맑은 고딕"/>
                <a:cs typeface="맑은 고딕"/>
              </a:rPr>
              <a:t>강</a:t>
            </a:r>
            <a:r>
              <a:rPr sz="1800" spc="120" dirty="0">
                <a:solidFill>
                  <a:srgbClr val="A50020"/>
                </a:solidFill>
                <a:latin typeface="맑은 고딕"/>
                <a:cs typeface="맑은 고딕"/>
              </a:rPr>
              <a:t>진</a:t>
            </a:r>
            <a:r>
              <a:rPr sz="1800" spc="130" dirty="0">
                <a:solidFill>
                  <a:srgbClr val="A50020"/>
                </a:solidFill>
                <a:latin typeface="맑은 고딕"/>
                <a:cs typeface="맑은 고딕"/>
              </a:rPr>
              <a:t>단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은	</a:t>
            </a:r>
            <a:r>
              <a:rPr sz="1800" spc="120" dirty="0">
                <a:solidFill>
                  <a:srgbClr val="A50020"/>
                </a:solidFill>
                <a:latin typeface="맑은 고딕"/>
                <a:cs typeface="맑은 고딕"/>
              </a:rPr>
              <a:t>특</a:t>
            </a:r>
            <a:r>
              <a:rPr sz="1800" spc="130" dirty="0">
                <a:solidFill>
                  <a:srgbClr val="A50020"/>
                </a:solidFill>
                <a:latin typeface="맑은 고딕"/>
                <a:cs typeface="맑은 고딕"/>
              </a:rPr>
              <a:t>수</a:t>
            </a:r>
            <a:r>
              <a:rPr sz="1800" spc="120" dirty="0">
                <a:solidFill>
                  <a:srgbClr val="A50020"/>
                </a:solidFill>
                <a:latin typeface="맑은 고딕"/>
                <a:cs typeface="맑은 고딕"/>
              </a:rPr>
              <a:t>건</a:t>
            </a:r>
            <a:r>
              <a:rPr sz="1800" spc="130" dirty="0">
                <a:solidFill>
                  <a:srgbClr val="A50020"/>
                </a:solidFill>
                <a:latin typeface="맑은 고딕"/>
                <a:cs typeface="맑은 고딕"/>
              </a:rPr>
              <a:t>강진</a:t>
            </a:r>
            <a:r>
              <a:rPr sz="1800" spc="105" dirty="0">
                <a:solidFill>
                  <a:srgbClr val="A50020"/>
                </a:solidFill>
                <a:latin typeface="맑은 고딕"/>
                <a:cs typeface="맑은 고딕"/>
              </a:rPr>
              <a:t>단기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관 또는</a:t>
            </a:r>
            <a:r>
              <a:rPr sz="1800" spc="30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국민건강보험법에</a:t>
            </a:r>
            <a:r>
              <a:rPr sz="1800" spc="30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의한</a:t>
            </a:r>
            <a:r>
              <a:rPr sz="1800" spc="27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15" dirty="0">
                <a:solidFill>
                  <a:srgbClr val="A50020"/>
                </a:solidFill>
                <a:latin typeface="맑은 고딕"/>
                <a:cs typeface="맑은 고딕"/>
              </a:rPr>
              <a:t>건강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진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단기관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에</a:t>
            </a:r>
            <a:r>
              <a:rPr sz="1800" spc="21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의뢰하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여</a:t>
            </a:r>
            <a:r>
              <a:rPr sz="1800" spc="229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실시</a:t>
            </a:r>
            <a:r>
              <a:rPr sz="1800" spc="-50" dirty="0">
                <a:solidFill>
                  <a:srgbClr val="A50020"/>
                </a:solidFill>
                <a:latin typeface="맑은 고딕"/>
                <a:cs typeface="맑은 고딕"/>
              </a:rPr>
              <a:t>하</a:t>
            </a:r>
            <a:r>
              <a:rPr sz="1800" dirty="0">
                <a:solidFill>
                  <a:srgbClr val="A50020"/>
                </a:solidFill>
                <a:latin typeface="맑은 고딕"/>
                <a:cs typeface="맑은 고딕"/>
              </a:rPr>
              <a:t>면</a:t>
            </a:r>
            <a:r>
              <a:rPr sz="1800" spc="229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800" spc="-40" dirty="0">
                <a:solidFill>
                  <a:srgbClr val="A50020"/>
                </a:solidFill>
                <a:latin typeface="맑은 고딕"/>
                <a:cs typeface="맑은 고딕"/>
              </a:rPr>
              <a:t>됩니다</a:t>
            </a:r>
            <a:r>
              <a:rPr sz="1800" spc="204" dirty="0">
                <a:solidFill>
                  <a:srgbClr val="A50020"/>
                </a:solidFill>
                <a:latin typeface="맑은 고딕"/>
                <a:cs typeface="맑은 고딕"/>
              </a:rPr>
              <a:t>.</a:t>
            </a:r>
            <a:endParaRPr sz="18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5363" rIns="0" bIns="0" rtlCol="0">
            <a:spAutoFit/>
          </a:bodyPr>
          <a:lstStyle/>
          <a:p>
            <a:pPr marL="1861185">
              <a:lnSpc>
                <a:spcPts val="5125"/>
              </a:lnSpc>
            </a:pPr>
            <a:r>
              <a:rPr sz="4400" spc="-85" dirty="0">
                <a:solidFill>
                  <a:srgbClr val="3232CC"/>
                </a:solidFill>
              </a:rPr>
              <a:t>특</a:t>
            </a:r>
            <a:r>
              <a:rPr sz="4400" spc="-100" dirty="0">
                <a:solidFill>
                  <a:srgbClr val="3232CC"/>
                </a:solidFill>
              </a:rPr>
              <a:t>수</a:t>
            </a:r>
            <a:r>
              <a:rPr sz="4400" spc="-85" dirty="0">
                <a:solidFill>
                  <a:srgbClr val="3232CC"/>
                </a:solidFill>
              </a:rPr>
              <a:t>건</a:t>
            </a:r>
            <a:r>
              <a:rPr sz="4400" spc="-100" dirty="0">
                <a:solidFill>
                  <a:srgbClr val="3232CC"/>
                </a:solidFill>
              </a:rPr>
              <a:t>강</a:t>
            </a:r>
            <a:r>
              <a:rPr sz="4400" spc="-85" dirty="0">
                <a:solidFill>
                  <a:srgbClr val="3232CC"/>
                </a:solidFill>
              </a:rPr>
              <a:t>진</a:t>
            </a:r>
            <a:r>
              <a:rPr sz="4400" dirty="0">
                <a:solidFill>
                  <a:srgbClr val="3232CC"/>
                </a:solidFill>
              </a:rPr>
              <a:t>단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86217" y="2339623"/>
            <a:ext cx="8074025" cy="198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0670" marR="6350" indent="-268605" algn="just">
              <a:lnSpc>
                <a:spcPct val="100299"/>
              </a:lnSpc>
            </a:pPr>
            <a:r>
              <a:rPr sz="1600" spc="-20" dirty="0">
                <a:latin typeface="맑은 고딕"/>
                <a:cs typeface="맑은 고딕"/>
              </a:rPr>
              <a:t>◈ </a:t>
            </a:r>
            <a:r>
              <a:rPr sz="1600" spc="-240" dirty="0">
                <a:latin typeface="맑은 고딕"/>
                <a:cs typeface="맑은 고딕"/>
              </a:rPr>
              <a:t> </a:t>
            </a:r>
            <a:r>
              <a:rPr sz="1600" dirty="0">
                <a:latin typeface="맑은 고딕"/>
                <a:cs typeface="맑은 고딕"/>
              </a:rPr>
              <a:t>특수</a:t>
            </a:r>
            <a:r>
              <a:rPr sz="1600" spc="15" dirty="0">
                <a:latin typeface="맑은 고딕"/>
                <a:cs typeface="맑은 고딕"/>
              </a:rPr>
              <a:t>건</a:t>
            </a:r>
            <a:r>
              <a:rPr sz="1600" dirty="0">
                <a:latin typeface="맑은 고딕"/>
                <a:cs typeface="맑은 고딕"/>
              </a:rPr>
              <a:t>강</a:t>
            </a:r>
            <a:r>
              <a:rPr sz="1600" spc="15" dirty="0">
                <a:latin typeface="맑은 고딕"/>
                <a:cs typeface="맑은 고딕"/>
              </a:rPr>
              <a:t>진</a:t>
            </a:r>
            <a:r>
              <a:rPr sz="1600" dirty="0">
                <a:latin typeface="맑은 고딕"/>
                <a:cs typeface="맑은 고딕"/>
              </a:rPr>
              <a:t>단</a:t>
            </a:r>
            <a:r>
              <a:rPr sz="1600" spc="-20" dirty="0">
                <a:latin typeface="맑은 고딕"/>
                <a:cs typeface="맑은 고딕"/>
              </a:rPr>
              <a:t>은</a:t>
            </a:r>
            <a:r>
              <a:rPr sz="1600" dirty="0">
                <a:latin typeface="맑은 고딕"/>
                <a:cs typeface="맑은 고딕"/>
              </a:rPr>
              <a:t> </a:t>
            </a:r>
            <a:r>
              <a:rPr sz="1600" spc="-240" dirty="0">
                <a:latin typeface="맑은 고딕"/>
                <a:cs typeface="맑은 고딕"/>
              </a:rPr>
              <a:t> </a:t>
            </a:r>
            <a:r>
              <a:rPr sz="1600" dirty="0">
                <a:latin typeface="맑은 고딕"/>
                <a:cs typeface="맑은 고딕"/>
              </a:rPr>
              <a:t>사업</a:t>
            </a:r>
            <a:r>
              <a:rPr sz="1600" spc="15" dirty="0">
                <a:latin typeface="맑은 고딕"/>
                <a:cs typeface="맑은 고딕"/>
              </a:rPr>
              <a:t>주</a:t>
            </a:r>
            <a:r>
              <a:rPr sz="1600" spc="-20" dirty="0">
                <a:latin typeface="맑은 고딕"/>
                <a:cs typeface="맑은 고딕"/>
              </a:rPr>
              <a:t>가</a:t>
            </a:r>
            <a:r>
              <a:rPr sz="1600" dirty="0">
                <a:latin typeface="맑은 고딕"/>
                <a:cs typeface="맑은 고딕"/>
              </a:rPr>
              <a:t> </a:t>
            </a:r>
            <a:r>
              <a:rPr sz="1600" spc="-254" dirty="0">
                <a:latin typeface="맑은 고딕"/>
                <a:cs typeface="맑은 고딕"/>
              </a:rPr>
              <a:t> </a:t>
            </a:r>
            <a:r>
              <a:rPr sz="1600" dirty="0">
                <a:latin typeface="맑은 고딕"/>
                <a:cs typeface="맑은 고딕"/>
              </a:rPr>
              <a:t>사</a:t>
            </a:r>
            <a:r>
              <a:rPr sz="1600" spc="15" dirty="0">
                <a:latin typeface="맑은 고딕"/>
                <a:cs typeface="맑은 고딕"/>
              </a:rPr>
              <a:t>용</a:t>
            </a:r>
            <a:r>
              <a:rPr sz="1600" dirty="0">
                <a:latin typeface="맑은 고딕"/>
                <a:cs typeface="맑은 고딕"/>
              </a:rPr>
              <a:t>하</a:t>
            </a:r>
            <a:r>
              <a:rPr sz="1600" spc="-20" dirty="0">
                <a:latin typeface="맑은 고딕"/>
                <a:cs typeface="맑은 고딕"/>
              </a:rPr>
              <a:t>는</a:t>
            </a:r>
            <a:r>
              <a:rPr sz="1600" dirty="0">
                <a:latin typeface="맑은 고딕"/>
                <a:cs typeface="맑은 고딕"/>
              </a:rPr>
              <a:t> </a:t>
            </a:r>
            <a:r>
              <a:rPr sz="1600" spc="-254" dirty="0">
                <a:latin typeface="맑은 고딕"/>
                <a:cs typeface="맑은 고딕"/>
              </a:rPr>
              <a:t> </a:t>
            </a:r>
            <a:r>
              <a:rPr sz="1600" dirty="0">
                <a:latin typeface="맑은 고딕"/>
                <a:cs typeface="맑은 고딕"/>
              </a:rPr>
              <a:t>근</a:t>
            </a:r>
            <a:r>
              <a:rPr sz="1600" spc="-10" dirty="0">
                <a:latin typeface="맑은 고딕"/>
                <a:cs typeface="맑은 고딕"/>
              </a:rPr>
              <a:t>로</a:t>
            </a:r>
            <a:r>
              <a:rPr sz="1600" dirty="0">
                <a:latin typeface="맑은 고딕"/>
                <a:cs typeface="맑은 고딕"/>
              </a:rPr>
              <a:t>자</a:t>
            </a:r>
            <a:r>
              <a:rPr sz="1600" spc="-20" dirty="0">
                <a:latin typeface="맑은 고딕"/>
                <a:cs typeface="맑은 고딕"/>
              </a:rPr>
              <a:t>중</a:t>
            </a:r>
            <a:r>
              <a:rPr sz="1600" dirty="0">
                <a:latin typeface="맑은 고딕"/>
                <a:cs typeface="맑은 고딕"/>
              </a:rPr>
              <a:t> </a:t>
            </a:r>
            <a:r>
              <a:rPr sz="1600" spc="-275" dirty="0">
                <a:latin typeface="맑은 고딕"/>
                <a:cs typeface="맑은 고딕"/>
              </a:rPr>
              <a:t> </a:t>
            </a:r>
            <a:r>
              <a:rPr sz="1600" dirty="0">
                <a:latin typeface="맑은 고딕"/>
                <a:cs typeface="맑은 고딕"/>
              </a:rPr>
              <a:t>특</a:t>
            </a:r>
            <a:r>
              <a:rPr sz="1600" spc="-10" dirty="0">
                <a:latin typeface="맑은 고딕"/>
                <a:cs typeface="맑은 고딕"/>
              </a:rPr>
              <a:t>수건</a:t>
            </a:r>
            <a:r>
              <a:rPr sz="1600" dirty="0">
                <a:latin typeface="맑은 고딕"/>
                <a:cs typeface="맑은 고딕"/>
              </a:rPr>
              <a:t>강</a:t>
            </a:r>
            <a:r>
              <a:rPr sz="1600" spc="-10" dirty="0">
                <a:latin typeface="맑은 고딕"/>
                <a:cs typeface="맑은 고딕"/>
              </a:rPr>
              <a:t>진</a:t>
            </a:r>
            <a:r>
              <a:rPr sz="1600" spc="-20" dirty="0">
                <a:latin typeface="맑은 고딕"/>
                <a:cs typeface="맑은 고딕"/>
              </a:rPr>
              <a:t>단</a:t>
            </a:r>
            <a:r>
              <a:rPr sz="1600" dirty="0">
                <a:latin typeface="맑은 고딕"/>
                <a:cs typeface="맑은 고딕"/>
              </a:rPr>
              <a:t> </a:t>
            </a:r>
            <a:r>
              <a:rPr sz="1600" spc="-275" dirty="0">
                <a:latin typeface="맑은 고딕"/>
                <a:cs typeface="맑은 고딕"/>
              </a:rPr>
              <a:t> </a:t>
            </a:r>
            <a:r>
              <a:rPr sz="1600" dirty="0">
                <a:latin typeface="맑은 고딕"/>
                <a:cs typeface="맑은 고딕"/>
              </a:rPr>
              <a:t>대</a:t>
            </a:r>
            <a:r>
              <a:rPr sz="1600" spc="-10" dirty="0">
                <a:latin typeface="맑은 고딕"/>
                <a:cs typeface="맑은 고딕"/>
              </a:rPr>
              <a:t>상업</a:t>
            </a:r>
            <a:r>
              <a:rPr sz="1600" dirty="0">
                <a:latin typeface="맑은 고딕"/>
                <a:cs typeface="맑은 고딕"/>
              </a:rPr>
              <a:t>무</a:t>
            </a:r>
            <a:r>
              <a:rPr sz="1600" spc="-20" dirty="0">
                <a:latin typeface="맑은 고딕"/>
                <a:cs typeface="맑은 고딕"/>
              </a:rPr>
              <a:t>에</a:t>
            </a:r>
            <a:r>
              <a:rPr sz="1600" dirty="0">
                <a:latin typeface="맑은 고딕"/>
                <a:cs typeface="맑은 고딕"/>
              </a:rPr>
              <a:t> </a:t>
            </a:r>
            <a:r>
              <a:rPr sz="1600" spc="-275" dirty="0">
                <a:latin typeface="맑은 고딕"/>
                <a:cs typeface="맑은 고딕"/>
              </a:rPr>
              <a:t> </a:t>
            </a:r>
            <a:r>
              <a:rPr sz="1600" spc="-10" dirty="0">
                <a:latin typeface="맑은 고딕"/>
                <a:cs typeface="맑은 고딕"/>
              </a:rPr>
              <a:t>종</a:t>
            </a:r>
            <a:r>
              <a:rPr sz="1600" spc="-20" dirty="0">
                <a:latin typeface="맑은 고딕"/>
                <a:cs typeface="맑은 고딕"/>
              </a:rPr>
              <a:t>사</a:t>
            </a:r>
            <a:r>
              <a:rPr sz="1600" dirty="0">
                <a:latin typeface="맑은 고딕"/>
                <a:cs typeface="맑은 고딕"/>
              </a:rPr>
              <a:t> </a:t>
            </a:r>
            <a:r>
              <a:rPr sz="1600" spc="-275" dirty="0">
                <a:latin typeface="맑은 고딕"/>
                <a:cs typeface="맑은 고딕"/>
              </a:rPr>
              <a:t> </a:t>
            </a:r>
            <a:r>
              <a:rPr sz="1600" spc="-10" dirty="0">
                <a:latin typeface="맑은 고딕"/>
                <a:cs typeface="맑은 고딕"/>
              </a:rPr>
              <a:t>또</a:t>
            </a:r>
            <a:r>
              <a:rPr sz="1600" spc="-20" dirty="0">
                <a:latin typeface="맑은 고딕"/>
                <a:cs typeface="맑은 고딕"/>
              </a:rPr>
              <a:t>는</a:t>
            </a:r>
            <a:r>
              <a:rPr sz="1600" spc="-10" dirty="0">
                <a:latin typeface="맑은 고딕"/>
                <a:cs typeface="맑은 고딕"/>
              </a:rPr>
              <a:t> </a:t>
            </a:r>
            <a:r>
              <a:rPr sz="1600" spc="25" dirty="0">
                <a:latin typeface="맑은 고딕"/>
                <a:cs typeface="맑은 고딕"/>
              </a:rPr>
              <a:t>법</a:t>
            </a:r>
            <a:r>
              <a:rPr sz="1600" spc="-20" dirty="0">
                <a:latin typeface="맑은 고딕"/>
                <a:cs typeface="맑은 고딕"/>
              </a:rPr>
              <a:t>정</a:t>
            </a:r>
            <a:r>
              <a:rPr sz="1600" dirty="0">
                <a:latin typeface="맑은 고딕"/>
                <a:cs typeface="맑은 고딕"/>
              </a:rPr>
              <a:t> </a:t>
            </a:r>
            <a:r>
              <a:rPr sz="1600" spc="-204" dirty="0">
                <a:latin typeface="맑은 고딕"/>
                <a:cs typeface="맑은 고딕"/>
              </a:rPr>
              <a:t> </a:t>
            </a:r>
            <a:r>
              <a:rPr sz="1600" spc="40" dirty="0">
                <a:latin typeface="맑은 고딕"/>
                <a:cs typeface="맑은 고딕"/>
              </a:rPr>
              <a:t>유</a:t>
            </a:r>
            <a:r>
              <a:rPr sz="1600" spc="25" dirty="0">
                <a:latin typeface="맑은 고딕"/>
                <a:cs typeface="맑은 고딕"/>
              </a:rPr>
              <a:t>해인</a:t>
            </a:r>
            <a:r>
              <a:rPr sz="1600" spc="40" dirty="0">
                <a:latin typeface="맑은 고딕"/>
                <a:cs typeface="맑은 고딕"/>
              </a:rPr>
              <a:t>자</a:t>
            </a:r>
            <a:r>
              <a:rPr sz="1600" spc="-20" dirty="0">
                <a:latin typeface="맑은 고딕"/>
                <a:cs typeface="맑은 고딕"/>
              </a:rPr>
              <a:t>에</a:t>
            </a:r>
            <a:r>
              <a:rPr sz="1600" dirty="0">
                <a:latin typeface="맑은 고딕"/>
                <a:cs typeface="맑은 고딕"/>
              </a:rPr>
              <a:t> </a:t>
            </a:r>
            <a:r>
              <a:rPr sz="1600" spc="-204" dirty="0">
                <a:latin typeface="맑은 고딕"/>
                <a:cs typeface="맑은 고딕"/>
              </a:rPr>
              <a:t> </a:t>
            </a:r>
            <a:r>
              <a:rPr sz="1600" spc="40" dirty="0">
                <a:latin typeface="맑은 고딕"/>
                <a:cs typeface="맑은 고딕"/>
              </a:rPr>
              <a:t>노</a:t>
            </a:r>
            <a:r>
              <a:rPr sz="1600" spc="25" dirty="0">
                <a:latin typeface="맑은 고딕"/>
                <a:cs typeface="맑은 고딕"/>
              </a:rPr>
              <a:t>출</a:t>
            </a:r>
            <a:r>
              <a:rPr sz="1600" spc="40" dirty="0">
                <a:latin typeface="맑은 고딕"/>
                <a:cs typeface="맑은 고딕"/>
              </a:rPr>
              <a:t>되</a:t>
            </a:r>
            <a:r>
              <a:rPr sz="1600" spc="-20" dirty="0">
                <a:latin typeface="맑은 고딕"/>
                <a:cs typeface="맑은 고딕"/>
              </a:rPr>
              <a:t>는</a:t>
            </a:r>
            <a:r>
              <a:rPr sz="1600" dirty="0">
                <a:latin typeface="맑은 고딕"/>
                <a:cs typeface="맑은 고딕"/>
              </a:rPr>
              <a:t> </a:t>
            </a:r>
            <a:r>
              <a:rPr sz="1600" spc="-204" dirty="0">
                <a:latin typeface="맑은 고딕"/>
                <a:cs typeface="맑은 고딕"/>
              </a:rPr>
              <a:t> </a:t>
            </a:r>
            <a:r>
              <a:rPr sz="1600" spc="40" dirty="0">
                <a:latin typeface="맑은 고딕"/>
                <a:cs typeface="맑은 고딕"/>
              </a:rPr>
              <a:t>근</a:t>
            </a:r>
            <a:r>
              <a:rPr sz="1600" spc="25" dirty="0">
                <a:latin typeface="맑은 고딕"/>
                <a:cs typeface="맑은 고딕"/>
              </a:rPr>
              <a:t>로</a:t>
            </a:r>
            <a:r>
              <a:rPr sz="1600" spc="40" dirty="0">
                <a:latin typeface="맑은 고딕"/>
                <a:cs typeface="맑은 고딕"/>
              </a:rPr>
              <a:t>자</a:t>
            </a:r>
            <a:r>
              <a:rPr sz="1600" spc="-20" dirty="0">
                <a:latin typeface="맑은 고딕"/>
                <a:cs typeface="맑은 고딕"/>
              </a:rPr>
              <a:t>에</a:t>
            </a:r>
            <a:r>
              <a:rPr sz="1600" dirty="0">
                <a:latin typeface="맑은 고딕"/>
                <a:cs typeface="맑은 고딕"/>
              </a:rPr>
              <a:t> </a:t>
            </a:r>
            <a:r>
              <a:rPr sz="1600" spc="-204" dirty="0">
                <a:latin typeface="맑은 고딕"/>
                <a:cs typeface="맑은 고딕"/>
              </a:rPr>
              <a:t> </a:t>
            </a:r>
            <a:r>
              <a:rPr sz="1600" spc="40" dirty="0">
                <a:latin typeface="맑은 고딕"/>
                <a:cs typeface="맑은 고딕"/>
              </a:rPr>
              <a:t>대</a:t>
            </a:r>
            <a:r>
              <a:rPr sz="1600" spc="25" dirty="0">
                <a:latin typeface="맑은 고딕"/>
                <a:cs typeface="맑은 고딕"/>
              </a:rPr>
              <a:t>하</a:t>
            </a:r>
            <a:r>
              <a:rPr sz="1600" spc="-20" dirty="0">
                <a:latin typeface="맑은 고딕"/>
                <a:cs typeface="맑은 고딕"/>
              </a:rPr>
              <a:t>여</a:t>
            </a:r>
            <a:r>
              <a:rPr sz="1600" dirty="0">
                <a:latin typeface="맑은 고딕"/>
                <a:cs typeface="맑은 고딕"/>
              </a:rPr>
              <a:t> </a:t>
            </a:r>
            <a:r>
              <a:rPr sz="1600" spc="-195" dirty="0">
                <a:latin typeface="맑은 고딕"/>
                <a:cs typeface="맑은 고딕"/>
              </a:rPr>
              <a:t> </a:t>
            </a:r>
            <a:r>
              <a:rPr sz="1600" spc="25" dirty="0">
                <a:latin typeface="맑은 고딕"/>
                <a:cs typeface="맑은 고딕"/>
              </a:rPr>
              <a:t>실</a:t>
            </a:r>
            <a:r>
              <a:rPr sz="1600" spc="40" dirty="0">
                <a:latin typeface="맑은 고딕"/>
                <a:cs typeface="맑은 고딕"/>
              </a:rPr>
              <a:t>시</a:t>
            </a:r>
            <a:r>
              <a:rPr sz="1600" spc="25" dirty="0">
                <a:latin typeface="맑은 고딕"/>
                <a:cs typeface="맑은 고딕"/>
              </a:rPr>
              <a:t>하</a:t>
            </a:r>
            <a:r>
              <a:rPr sz="1600" spc="-20" dirty="0">
                <a:latin typeface="맑은 고딕"/>
                <a:cs typeface="맑은 고딕"/>
              </a:rPr>
              <a:t>는</a:t>
            </a:r>
            <a:r>
              <a:rPr sz="1600" dirty="0">
                <a:latin typeface="맑은 고딕"/>
                <a:cs typeface="맑은 고딕"/>
              </a:rPr>
              <a:t> </a:t>
            </a:r>
            <a:r>
              <a:rPr sz="1600" spc="-195" dirty="0">
                <a:latin typeface="맑은 고딕"/>
                <a:cs typeface="맑은 고딕"/>
              </a:rPr>
              <a:t> </a:t>
            </a:r>
            <a:r>
              <a:rPr sz="1600" spc="25" dirty="0">
                <a:latin typeface="맑은 고딕"/>
                <a:cs typeface="맑은 고딕"/>
              </a:rPr>
              <a:t>주</a:t>
            </a:r>
            <a:r>
              <a:rPr sz="1600" spc="40" dirty="0">
                <a:latin typeface="맑은 고딕"/>
                <a:cs typeface="맑은 고딕"/>
              </a:rPr>
              <a:t>기</a:t>
            </a:r>
            <a:r>
              <a:rPr sz="1600" spc="-20" dirty="0">
                <a:latin typeface="맑은 고딕"/>
                <a:cs typeface="맑은 고딕"/>
              </a:rPr>
              <a:t>적</a:t>
            </a:r>
            <a:r>
              <a:rPr sz="1600" dirty="0">
                <a:latin typeface="맑은 고딕"/>
                <a:cs typeface="맑은 고딕"/>
              </a:rPr>
              <a:t> </a:t>
            </a:r>
            <a:r>
              <a:rPr sz="1600" spc="-229" dirty="0">
                <a:latin typeface="맑은 고딕"/>
                <a:cs typeface="맑은 고딕"/>
              </a:rPr>
              <a:t> </a:t>
            </a:r>
            <a:r>
              <a:rPr sz="1600" spc="25" dirty="0">
                <a:latin typeface="맑은 고딕"/>
                <a:cs typeface="맑은 고딕"/>
              </a:rPr>
              <a:t>건</a:t>
            </a:r>
            <a:r>
              <a:rPr sz="1600" spc="15" dirty="0">
                <a:latin typeface="맑은 고딕"/>
                <a:cs typeface="맑은 고딕"/>
              </a:rPr>
              <a:t>강</a:t>
            </a:r>
            <a:r>
              <a:rPr sz="1600" spc="25" dirty="0">
                <a:latin typeface="맑은 고딕"/>
                <a:cs typeface="맑은 고딕"/>
              </a:rPr>
              <a:t>진</a:t>
            </a:r>
            <a:r>
              <a:rPr sz="1600" spc="15" dirty="0">
                <a:latin typeface="맑은 고딕"/>
                <a:cs typeface="맑은 고딕"/>
              </a:rPr>
              <a:t>단</a:t>
            </a:r>
            <a:r>
              <a:rPr sz="1600" spc="25" dirty="0">
                <a:latin typeface="맑은 고딕"/>
                <a:cs typeface="맑은 고딕"/>
              </a:rPr>
              <a:t>으</a:t>
            </a:r>
            <a:r>
              <a:rPr sz="1600" spc="-20" dirty="0">
                <a:latin typeface="맑은 고딕"/>
                <a:cs typeface="맑은 고딕"/>
              </a:rPr>
              <a:t>로</a:t>
            </a:r>
            <a:r>
              <a:rPr sz="1600" dirty="0">
                <a:latin typeface="맑은 고딕"/>
                <a:cs typeface="맑은 고딕"/>
              </a:rPr>
              <a:t> </a:t>
            </a:r>
            <a:r>
              <a:rPr sz="1600" spc="-229" dirty="0">
                <a:latin typeface="맑은 고딕"/>
                <a:cs typeface="맑은 고딕"/>
              </a:rPr>
              <a:t> </a:t>
            </a:r>
            <a:r>
              <a:rPr sz="1600" spc="15" dirty="0">
                <a:latin typeface="맑은 고딕"/>
                <a:cs typeface="맑은 고딕"/>
              </a:rPr>
              <a:t>유</a:t>
            </a:r>
            <a:r>
              <a:rPr sz="1600" spc="-20" dirty="0">
                <a:latin typeface="맑은 고딕"/>
                <a:cs typeface="맑은 고딕"/>
              </a:rPr>
              <a:t>해</a:t>
            </a:r>
            <a:r>
              <a:rPr sz="1600" spc="-10" dirty="0">
                <a:latin typeface="맑은 고딕"/>
                <a:cs typeface="맑은 고딕"/>
              </a:rPr>
              <a:t> 인</a:t>
            </a:r>
            <a:r>
              <a:rPr sz="1600" spc="-20" dirty="0">
                <a:latin typeface="맑은 고딕"/>
                <a:cs typeface="맑은 고딕"/>
              </a:rPr>
              <a:t>자</a:t>
            </a:r>
            <a:r>
              <a:rPr sz="1600" dirty="0">
                <a:latin typeface="맑은 고딕"/>
                <a:cs typeface="맑은 고딕"/>
              </a:rPr>
              <a:t> </a:t>
            </a:r>
            <a:r>
              <a:rPr sz="1600" spc="-275" dirty="0">
                <a:latin typeface="맑은 고딕"/>
                <a:cs typeface="맑은 고딕"/>
              </a:rPr>
              <a:t> </a:t>
            </a:r>
            <a:r>
              <a:rPr sz="1600" spc="-10" dirty="0">
                <a:latin typeface="맑은 고딕"/>
                <a:cs typeface="맑은 고딕"/>
              </a:rPr>
              <a:t>노</a:t>
            </a:r>
            <a:r>
              <a:rPr sz="1600" dirty="0">
                <a:latin typeface="맑은 고딕"/>
                <a:cs typeface="맑은 고딕"/>
              </a:rPr>
              <a:t>출</a:t>
            </a:r>
            <a:r>
              <a:rPr sz="1600" spc="-20" dirty="0">
                <a:latin typeface="맑은 고딕"/>
                <a:cs typeface="맑은 고딕"/>
              </a:rPr>
              <a:t>에</a:t>
            </a:r>
            <a:r>
              <a:rPr sz="1600" spc="275" dirty="0">
                <a:latin typeface="맑은 고딕"/>
                <a:cs typeface="맑은 고딕"/>
              </a:rPr>
              <a:t> </a:t>
            </a:r>
            <a:r>
              <a:rPr sz="1600" dirty="0">
                <a:latin typeface="맑은 고딕"/>
                <a:cs typeface="맑은 고딕"/>
              </a:rPr>
              <a:t>의</a:t>
            </a:r>
            <a:r>
              <a:rPr sz="1600" spc="-20" dirty="0">
                <a:latin typeface="맑은 고딕"/>
                <a:cs typeface="맑은 고딕"/>
              </a:rPr>
              <a:t>한</a:t>
            </a:r>
            <a:r>
              <a:rPr sz="1600" dirty="0">
                <a:latin typeface="맑은 고딕"/>
                <a:cs typeface="맑은 고딕"/>
              </a:rPr>
              <a:t> </a:t>
            </a:r>
            <a:r>
              <a:rPr sz="1600" spc="-275" dirty="0">
                <a:latin typeface="맑은 고딕"/>
                <a:cs typeface="맑은 고딕"/>
              </a:rPr>
              <a:t> </a:t>
            </a:r>
            <a:r>
              <a:rPr sz="1600" spc="-10" dirty="0">
                <a:latin typeface="맑은 고딕"/>
                <a:cs typeface="맑은 고딕"/>
              </a:rPr>
              <a:t>근</a:t>
            </a:r>
            <a:r>
              <a:rPr sz="1600" dirty="0">
                <a:latin typeface="맑은 고딕"/>
                <a:cs typeface="맑은 고딕"/>
              </a:rPr>
              <a:t>로</a:t>
            </a:r>
            <a:r>
              <a:rPr sz="1600" spc="-10" dirty="0">
                <a:latin typeface="맑은 고딕"/>
                <a:cs typeface="맑은 고딕"/>
              </a:rPr>
              <a:t>자</a:t>
            </a:r>
            <a:r>
              <a:rPr sz="1600" spc="-20" dirty="0">
                <a:latin typeface="맑은 고딕"/>
                <a:cs typeface="맑은 고딕"/>
              </a:rPr>
              <a:t>의</a:t>
            </a:r>
            <a:r>
              <a:rPr sz="1600" dirty="0">
                <a:latin typeface="맑은 고딕"/>
                <a:cs typeface="맑은 고딕"/>
              </a:rPr>
              <a:t> </a:t>
            </a:r>
            <a:r>
              <a:rPr sz="1600" spc="-275" dirty="0">
                <a:latin typeface="맑은 고딕"/>
                <a:cs typeface="맑은 고딕"/>
              </a:rPr>
              <a:t> </a:t>
            </a:r>
            <a:r>
              <a:rPr sz="1600" dirty="0">
                <a:latin typeface="맑은 고딕"/>
                <a:cs typeface="맑은 고딕"/>
              </a:rPr>
              <a:t>직</a:t>
            </a:r>
            <a:r>
              <a:rPr sz="1600" spc="-10" dirty="0">
                <a:latin typeface="맑은 고딕"/>
                <a:cs typeface="맑은 고딕"/>
              </a:rPr>
              <a:t>업</a:t>
            </a:r>
            <a:r>
              <a:rPr sz="1600" spc="-20" dirty="0">
                <a:latin typeface="맑은 고딕"/>
                <a:cs typeface="맑은 고딕"/>
              </a:rPr>
              <a:t>성</a:t>
            </a:r>
            <a:r>
              <a:rPr sz="1600" spc="275" dirty="0">
                <a:latin typeface="맑은 고딕"/>
                <a:cs typeface="맑은 고딕"/>
              </a:rPr>
              <a:t> </a:t>
            </a:r>
            <a:r>
              <a:rPr sz="1600" spc="-10" dirty="0">
                <a:latin typeface="맑은 고딕"/>
                <a:cs typeface="맑은 고딕"/>
              </a:rPr>
              <a:t>질</a:t>
            </a:r>
            <a:r>
              <a:rPr sz="1600" spc="-20" dirty="0">
                <a:latin typeface="맑은 고딕"/>
                <a:cs typeface="맑은 고딕"/>
              </a:rPr>
              <a:t>환을</a:t>
            </a:r>
            <a:r>
              <a:rPr sz="1600" spc="260" dirty="0">
                <a:latin typeface="맑은 고딕"/>
                <a:cs typeface="맑은 고딕"/>
              </a:rPr>
              <a:t> </a:t>
            </a:r>
            <a:r>
              <a:rPr sz="1600" spc="-10" dirty="0">
                <a:latin typeface="맑은 고딕"/>
                <a:cs typeface="맑은 고딕"/>
              </a:rPr>
              <a:t>조</a:t>
            </a:r>
            <a:r>
              <a:rPr sz="1600" spc="-20" dirty="0">
                <a:latin typeface="맑은 고딕"/>
                <a:cs typeface="맑은 고딕"/>
              </a:rPr>
              <a:t>기에</a:t>
            </a:r>
            <a:r>
              <a:rPr sz="1600" spc="260" dirty="0">
                <a:latin typeface="맑은 고딕"/>
                <a:cs typeface="맑은 고딕"/>
              </a:rPr>
              <a:t> </a:t>
            </a:r>
            <a:r>
              <a:rPr sz="1600" spc="-20" dirty="0">
                <a:latin typeface="맑은 고딕"/>
                <a:cs typeface="맑은 고딕"/>
              </a:rPr>
              <a:t>찾</a:t>
            </a:r>
            <a:r>
              <a:rPr sz="1600" spc="-10" dirty="0">
                <a:latin typeface="맑은 고딕"/>
                <a:cs typeface="맑은 고딕"/>
              </a:rPr>
              <a:t>아</a:t>
            </a:r>
            <a:r>
              <a:rPr sz="1600" spc="-20" dirty="0">
                <a:latin typeface="맑은 고딕"/>
                <a:cs typeface="맑은 고딕"/>
              </a:rPr>
              <a:t>내어</a:t>
            </a:r>
            <a:r>
              <a:rPr sz="1600" spc="260" dirty="0">
                <a:latin typeface="맑은 고딕"/>
                <a:cs typeface="맑은 고딕"/>
              </a:rPr>
              <a:t> </a:t>
            </a:r>
            <a:r>
              <a:rPr sz="1600" spc="-20" dirty="0">
                <a:latin typeface="맑은 고딕"/>
                <a:cs typeface="맑은 고딕"/>
              </a:rPr>
              <a:t>적</a:t>
            </a:r>
            <a:r>
              <a:rPr sz="1600" spc="-10" dirty="0">
                <a:latin typeface="맑은 고딕"/>
                <a:cs typeface="맑은 고딕"/>
              </a:rPr>
              <a:t>절</a:t>
            </a:r>
            <a:r>
              <a:rPr sz="1600" spc="-20" dirty="0">
                <a:latin typeface="맑은 고딕"/>
                <a:cs typeface="맑은 고딕"/>
              </a:rPr>
              <a:t>한</a:t>
            </a:r>
            <a:r>
              <a:rPr sz="1600" spc="260" dirty="0">
                <a:latin typeface="맑은 고딕"/>
                <a:cs typeface="맑은 고딕"/>
              </a:rPr>
              <a:t> </a:t>
            </a:r>
            <a:r>
              <a:rPr sz="1600" spc="-20" dirty="0">
                <a:latin typeface="맑은 고딕"/>
                <a:cs typeface="맑은 고딕"/>
              </a:rPr>
              <a:t>사후관리</a:t>
            </a:r>
            <a:r>
              <a:rPr sz="1600" spc="260" dirty="0">
                <a:latin typeface="맑은 고딕"/>
                <a:cs typeface="맑은 고딕"/>
              </a:rPr>
              <a:t> </a:t>
            </a:r>
            <a:r>
              <a:rPr sz="1600" spc="-10" dirty="0">
                <a:latin typeface="맑은 고딕"/>
                <a:cs typeface="맑은 고딕"/>
              </a:rPr>
              <a:t>또</a:t>
            </a:r>
            <a:r>
              <a:rPr sz="1600" spc="-20" dirty="0">
                <a:latin typeface="맑은 고딕"/>
                <a:cs typeface="맑은 고딕"/>
              </a:rPr>
              <a:t>는</a:t>
            </a:r>
            <a:r>
              <a:rPr sz="1600" spc="-10" dirty="0">
                <a:latin typeface="맑은 고딕"/>
                <a:cs typeface="맑은 고딕"/>
              </a:rPr>
              <a:t> </a:t>
            </a:r>
            <a:r>
              <a:rPr sz="1600" spc="15" dirty="0">
                <a:latin typeface="맑은 고딕"/>
                <a:cs typeface="맑은 고딕"/>
              </a:rPr>
              <a:t>치료</a:t>
            </a:r>
            <a:r>
              <a:rPr sz="1600" spc="-20" dirty="0">
                <a:latin typeface="맑은 고딕"/>
                <a:cs typeface="맑은 고딕"/>
              </a:rPr>
              <a:t>를</a:t>
            </a:r>
            <a:r>
              <a:rPr sz="1600" dirty="0">
                <a:latin typeface="맑은 고딕"/>
                <a:cs typeface="맑은 고딕"/>
              </a:rPr>
              <a:t> </a:t>
            </a:r>
            <a:r>
              <a:rPr sz="1600" spc="-215" dirty="0">
                <a:latin typeface="맑은 고딕"/>
                <a:cs typeface="맑은 고딕"/>
              </a:rPr>
              <a:t> </a:t>
            </a:r>
            <a:r>
              <a:rPr sz="1600" spc="15" dirty="0">
                <a:latin typeface="맑은 고딕"/>
                <a:cs typeface="맑은 고딕"/>
              </a:rPr>
              <a:t>받도</a:t>
            </a:r>
            <a:r>
              <a:rPr sz="1600" spc="-20" dirty="0">
                <a:latin typeface="맑은 고딕"/>
                <a:cs typeface="맑은 고딕"/>
              </a:rPr>
              <a:t>록</a:t>
            </a:r>
            <a:r>
              <a:rPr sz="1600" dirty="0">
                <a:latin typeface="맑은 고딕"/>
                <a:cs typeface="맑은 고딕"/>
              </a:rPr>
              <a:t> </a:t>
            </a:r>
            <a:r>
              <a:rPr sz="1600" spc="-215" dirty="0">
                <a:latin typeface="맑은 고딕"/>
                <a:cs typeface="맑은 고딕"/>
              </a:rPr>
              <a:t> </a:t>
            </a:r>
            <a:r>
              <a:rPr sz="1600" spc="15" dirty="0">
                <a:latin typeface="맑은 고딕"/>
                <a:cs typeface="맑은 고딕"/>
              </a:rPr>
              <a:t>함</a:t>
            </a:r>
            <a:r>
              <a:rPr sz="1600" spc="25" dirty="0">
                <a:latin typeface="맑은 고딕"/>
                <a:cs typeface="맑은 고딕"/>
              </a:rPr>
              <a:t>으</a:t>
            </a:r>
            <a:r>
              <a:rPr sz="1600" spc="15" dirty="0">
                <a:latin typeface="맑은 고딕"/>
                <a:cs typeface="맑은 고딕"/>
              </a:rPr>
              <a:t>로</a:t>
            </a:r>
            <a:r>
              <a:rPr sz="1600" spc="-20" dirty="0">
                <a:latin typeface="맑은 고딕"/>
                <a:cs typeface="맑은 고딕"/>
              </a:rPr>
              <a:t>써</a:t>
            </a:r>
            <a:r>
              <a:rPr sz="1600" dirty="0">
                <a:latin typeface="맑은 고딕"/>
                <a:cs typeface="맑은 고딕"/>
              </a:rPr>
              <a:t> </a:t>
            </a:r>
            <a:r>
              <a:rPr sz="1600" spc="-229" dirty="0">
                <a:latin typeface="맑은 고딕"/>
                <a:cs typeface="맑은 고딕"/>
              </a:rPr>
              <a:t> </a:t>
            </a:r>
            <a:r>
              <a:rPr sz="1600" spc="15" dirty="0">
                <a:latin typeface="맑은 고딕"/>
                <a:cs typeface="맑은 고딕"/>
              </a:rPr>
              <a:t>직</a:t>
            </a:r>
            <a:r>
              <a:rPr sz="1600" spc="25" dirty="0">
                <a:latin typeface="맑은 고딕"/>
                <a:cs typeface="맑은 고딕"/>
              </a:rPr>
              <a:t>업</a:t>
            </a:r>
            <a:r>
              <a:rPr sz="1600" spc="-20" dirty="0">
                <a:latin typeface="맑은 고딕"/>
                <a:cs typeface="맑은 고딕"/>
              </a:rPr>
              <a:t>성</a:t>
            </a:r>
            <a:r>
              <a:rPr sz="1600" dirty="0">
                <a:latin typeface="맑은 고딕"/>
                <a:cs typeface="맑은 고딕"/>
              </a:rPr>
              <a:t> </a:t>
            </a:r>
            <a:r>
              <a:rPr sz="1600" spc="-229" dirty="0">
                <a:latin typeface="맑은 고딕"/>
                <a:cs typeface="맑은 고딕"/>
              </a:rPr>
              <a:t> </a:t>
            </a:r>
            <a:r>
              <a:rPr sz="1600" spc="25" dirty="0">
                <a:latin typeface="맑은 고딕"/>
                <a:cs typeface="맑은 고딕"/>
              </a:rPr>
              <a:t>질</a:t>
            </a:r>
            <a:r>
              <a:rPr sz="1600" spc="15" dirty="0">
                <a:latin typeface="맑은 고딕"/>
                <a:cs typeface="맑은 고딕"/>
              </a:rPr>
              <a:t>환</a:t>
            </a:r>
            <a:r>
              <a:rPr sz="1600" spc="25" dirty="0">
                <a:latin typeface="맑은 고딕"/>
                <a:cs typeface="맑은 고딕"/>
              </a:rPr>
              <a:t>으</a:t>
            </a:r>
            <a:r>
              <a:rPr sz="1600" spc="15" dirty="0">
                <a:latin typeface="맑은 고딕"/>
                <a:cs typeface="맑은 고딕"/>
              </a:rPr>
              <a:t>로</a:t>
            </a:r>
            <a:r>
              <a:rPr sz="1600" spc="25" dirty="0">
                <a:latin typeface="맑은 고딕"/>
                <a:cs typeface="맑은 고딕"/>
              </a:rPr>
              <a:t>부</a:t>
            </a:r>
            <a:r>
              <a:rPr sz="1600" spc="-20" dirty="0">
                <a:latin typeface="맑은 고딕"/>
                <a:cs typeface="맑은 고딕"/>
              </a:rPr>
              <a:t>터</a:t>
            </a:r>
            <a:r>
              <a:rPr sz="1600" dirty="0">
                <a:latin typeface="맑은 고딕"/>
                <a:cs typeface="맑은 고딕"/>
              </a:rPr>
              <a:t> </a:t>
            </a:r>
            <a:r>
              <a:rPr sz="1600" spc="-229" dirty="0">
                <a:latin typeface="맑은 고딕"/>
                <a:cs typeface="맑은 고딕"/>
              </a:rPr>
              <a:t> </a:t>
            </a:r>
            <a:r>
              <a:rPr sz="1600" spc="25" dirty="0">
                <a:latin typeface="맑은 고딕"/>
                <a:cs typeface="맑은 고딕"/>
              </a:rPr>
              <a:t>근</a:t>
            </a:r>
            <a:r>
              <a:rPr sz="1600" spc="15" dirty="0">
                <a:latin typeface="맑은 고딕"/>
                <a:cs typeface="맑은 고딕"/>
              </a:rPr>
              <a:t>로</a:t>
            </a:r>
            <a:r>
              <a:rPr sz="1600" spc="25" dirty="0">
                <a:latin typeface="맑은 고딕"/>
                <a:cs typeface="맑은 고딕"/>
              </a:rPr>
              <a:t>자</a:t>
            </a:r>
            <a:r>
              <a:rPr sz="1600" spc="-20" dirty="0">
                <a:latin typeface="맑은 고딕"/>
                <a:cs typeface="맑은 고딕"/>
              </a:rPr>
              <a:t>의</a:t>
            </a:r>
            <a:r>
              <a:rPr sz="1600" dirty="0">
                <a:latin typeface="맑은 고딕"/>
                <a:cs typeface="맑은 고딕"/>
              </a:rPr>
              <a:t> </a:t>
            </a:r>
            <a:r>
              <a:rPr sz="1600" spc="-240" dirty="0">
                <a:latin typeface="맑은 고딕"/>
                <a:cs typeface="맑은 고딕"/>
              </a:rPr>
              <a:t> </a:t>
            </a:r>
            <a:r>
              <a:rPr sz="1600" spc="25" dirty="0">
                <a:latin typeface="맑은 고딕"/>
                <a:cs typeface="맑은 고딕"/>
              </a:rPr>
              <a:t>건</a:t>
            </a:r>
            <a:r>
              <a:rPr sz="1600" spc="15" dirty="0">
                <a:latin typeface="맑은 고딕"/>
                <a:cs typeface="맑은 고딕"/>
              </a:rPr>
              <a:t>강</a:t>
            </a:r>
            <a:r>
              <a:rPr sz="1600" spc="-20" dirty="0">
                <a:latin typeface="맑은 고딕"/>
                <a:cs typeface="맑은 고딕"/>
              </a:rPr>
              <a:t>을</a:t>
            </a:r>
            <a:r>
              <a:rPr sz="1600" dirty="0">
                <a:latin typeface="맑은 고딕"/>
                <a:cs typeface="맑은 고딕"/>
              </a:rPr>
              <a:t> </a:t>
            </a:r>
            <a:r>
              <a:rPr sz="1600" spc="-215" dirty="0">
                <a:latin typeface="맑은 고딕"/>
                <a:cs typeface="맑은 고딕"/>
              </a:rPr>
              <a:t> </a:t>
            </a:r>
            <a:r>
              <a:rPr sz="1600" spc="15" dirty="0">
                <a:latin typeface="맑은 고딕"/>
                <a:cs typeface="맑은 고딕"/>
              </a:rPr>
              <a:t>유지</a:t>
            </a:r>
            <a:r>
              <a:rPr sz="1600" spc="-95" dirty="0">
                <a:latin typeface="Arial"/>
                <a:cs typeface="Arial"/>
              </a:rPr>
              <a:t>·</a:t>
            </a:r>
            <a:r>
              <a:rPr sz="1600" dirty="0">
                <a:latin typeface="맑은 고딕"/>
                <a:cs typeface="맑은 고딕"/>
              </a:rPr>
              <a:t>보</a:t>
            </a:r>
            <a:r>
              <a:rPr sz="1600" spc="15" dirty="0">
                <a:latin typeface="맑은 고딕"/>
                <a:cs typeface="맑은 고딕"/>
              </a:rPr>
              <a:t>호</a:t>
            </a:r>
            <a:r>
              <a:rPr sz="1600" dirty="0">
                <a:latin typeface="맑은 고딕"/>
                <a:cs typeface="맑은 고딕"/>
              </a:rPr>
              <a:t>하</a:t>
            </a:r>
            <a:r>
              <a:rPr sz="1600" spc="-20" dirty="0">
                <a:latin typeface="맑은 고딕"/>
                <a:cs typeface="맑은 고딕"/>
              </a:rPr>
              <a:t>기</a:t>
            </a:r>
            <a:r>
              <a:rPr sz="1600" dirty="0">
                <a:latin typeface="맑은 고딕"/>
                <a:cs typeface="맑은 고딕"/>
              </a:rPr>
              <a:t> </a:t>
            </a:r>
            <a:r>
              <a:rPr sz="1600" spc="-254" dirty="0">
                <a:latin typeface="맑은 고딕"/>
                <a:cs typeface="맑은 고딕"/>
              </a:rPr>
              <a:t> </a:t>
            </a:r>
            <a:r>
              <a:rPr sz="1600" spc="-20" dirty="0">
                <a:latin typeface="맑은 고딕"/>
                <a:cs typeface="맑은 고딕"/>
              </a:rPr>
              <a:t>위</a:t>
            </a:r>
            <a:r>
              <a:rPr sz="1600" spc="-10" dirty="0">
                <a:latin typeface="맑은 고딕"/>
                <a:cs typeface="맑은 고딕"/>
              </a:rPr>
              <a:t> </a:t>
            </a:r>
            <a:r>
              <a:rPr sz="1600" spc="-20" dirty="0">
                <a:latin typeface="맑은 고딕"/>
                <a:cs typeface="맑은 고딕"/>
              </a:rPr>
              <a:t>한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목적으</a:t>
            </a:r>
            <a:r>
              <a:rPr sz="1600" spc="-20" dirty="0">
                <a:latin typeface="맑은 고딕"/>
                <a:cs typeface="맑은 고딕"/>
              </a:rPr>
              <a:t>로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실</a:t>
            </a:r>
            <a:r>
              <a:rPr sz="1600" spc="-35" dirty="0">
                <a:latin typeface="맑은 고딕"/>
                <a:cs typeface="맑은 고딕"/>
              </a:rPr>
              <a:t>시</a:t>
            </a:r>
            <a:r>
              <a:rPr sz="1600" spc="-45" dirty="0">
                <a:latin typeface="맑은 고딕"/>
                <a:cs typeface="맑은 고딕"/>
              </a:rPr>
              <a:t>하</a:t>
            </a:r>
            <a:r>
              <a:rPr sz="1600" spc="-20" dirty="0">
                <a:latin typeface="맑은 고딕"/>
                <a:cs typeface="맑은 고딕"/>
              </a:rPr>
              <a:t>고</a:t>
            </a:r>
            <a:r>
              <a:rPr sz="1600" spc="-60" dirty="0">
                <a:latin typeface="맑은 고딕"/>
                <a:cs typeface="맑은 고딕"/>
              </a:rPr>
              <a:t> </a:t>
            </a:r>
            <a:r>
              <a:rPr sz="1600" spc="-45" dirty="0">
                <a:latin typeface="맑은 고딕"/>
                <a:cs typeface="맑은 고딕"/>
              </a:rPr>
              <a:t>있습니다</a:t>
            </a:r>
            <a:r>
              <a:rPr sz="1600" spc="180" dirty="0">
                <a:latin typeface="맑은 고딕"/>
                <a:cs typeface="맑은 고딕"/>
              </a:rPr>
              <a:t>.</a:t>
            </a:r>
            <a:endParaRPr sz="1600">
              <a:latin typeface="맑은 고딕"/>
              <a:cs typeface="맑은 고딕"/>
            </a:endParaRPr>
          </a:p>
          <a:p>
            <a:pPr marL="71755">
              <a:lnSpc>
                <a:spcPct val="100000"/>
              </a:lnSpc>
              <a:spcBef>
                <a:spcPts val="185"/>
              </a:spcBef>
            </a:pPr>
            <a:r>
              <a:rPr sz="1400" spc="295" dirty="0">
                <a:solidFill>
                  <a:srgbClr val="A50020"/>
                </a:solidFill>
                <a:latin typeface="맑은 고딕"/>
                <a:cs typeface="맑은 고딕"/>
              </a:rPr>
              <a:t>- </a:t>
            </a:r>
            <a:r>
              <a:rPr sz="1400" spc="-18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400" spc="35" dirty="0">
                <a:solidFill>
                  <a:srgbClr val="A50020"/>
                </a:solidFill>
                <a:latin typeface="맑은 고딕"/>
                <a:cs typeface="맑은 고딕"/>
              </a:rPr>
              <a:t>사업주</a:t>
            </a:r>
            <a:r>
              <a:rPr sz="1400" dirty="0">
                <a:solidFill>
                  <a:srgbClr val="A50020"/>
                </a:solidFill>
                <a:latin typeface="맑은 고딕"/>
                <a:cs typeface="맑은 고딕"/>
              </a:rPr>
              <a:t>는 </a:t>
            </a:r>
            <a:r>
              <a:rPr sz="1400" spc="-19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400" spc="35" dirty="0">
                <a:solidFill>
                  <a:srgbClr val="A50020"/>
                </a:solidFill>
                <a:latin typeface="맑은 고딕"/>
                <a:cs typeface="맑은 고딕"/>
              </a:rPr>
              <a:t>법</a:t>
            </a:r>
            <a:r>
              <a:rPr sz="1400" dirty="0">
                <a:solidFill>
                  <a:srgbClr val="A50020"/>
                </a:solidFill>
                <a:latin typeface="맑은 고딕"/>
                <a:cs typeface="맑은 고딕"/>
              </a:rPr>
              <a:t>정 </a:t>
            </a:r>
            <a:r>
              <a:rPr sz="1400" spc="-21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400" spc="35" dirty="0">
                <a:solidFill>
                  <a:srgbClr val="A50020"/>
                </a:solidFill>
                <a:latin typeface="맑은 고딕"/>
                <a:cs typeface="맑은 고딕"/>
              </a:rPr>
              <a:t>유해인자</a:t>
            </a:r>
            <a:r>
              <a:rPr sz="1400" dirty="0">
                <a:solidFill>
                  <a:srgbClr val="A50020"/>
                </a:solidFill>
                <a:latin typeface="맑은 고딕"/>
                <a:cs typeface="맑은 고딕"/>
              </a:rPr>
              <a:t>의 </a:t>
            </a:r>
            <a:r>
              <a:rPr sz="1400" spc="-19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400" spc="35" dirty="0">
                <a:solidFill>
                  <a:srgbClr val="A50020"/>
                </a:solidFill>
                <a:latin typeface="맑은 고딕"/>
                <a:cs typeface="맑은 고딕"/>
              </a:rPr>
              <a:t>제</a:t>
            </a:r>
            <a:r>
              <a:rPr sz="1400" dirty="0">
                <a:solidFill>
                  <a:srgbClr val="A50020"/>
                </a:solidFill>
                <a:latin typeface="맑은 고딕"/>
                <a:cs typeface="맑은 고딕"/>
              </a:rPr>
              <a:t>조 </a:t>
            </a:r>
            <a:r>
              <a:rPr sz="1400" spc="-18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400" spc="-65" dirty="0">
                <a:solidFill>
                  <a:srgbClr val="A50020"/>
                </a:solidFill>
                <a:latin typeface="Arial"/>
                <a:cs typeface="Arial"/>
              </a:rPr>
              <a:t>·</a:t>
            </a:r>
            <a:r>
              <a:rPr sz="1400" spc="35" dirty="0">
                <a:solidFill>
                  <a:srgbClr val="A50020"/>
                </a:solidFill>
                <a:latin typeface="맑은 고딕"/>
                <a:cs typeface="맑은 고딕"/>
              </a:rPr>
              <a:t>사</a:t>
            </a:r>
            <a:r>
              <a:rPr sz="1400" spc="45" dirty="0">
                <a:solidFill>
                  <a:srgbClr val="A50020"/>
                </a:solidFill>
                <a:latin typeface="맑은 고딕"/>
                <a:cs typeface="맑은 고딕"/>
              </a:rPr>
              <a:t>용</a:t>
            </a:r>
            <a:r>
              <a:rPr sz="1400" spc="-75" dirty="0">
                <a:solidFill>
                  <a:srgbClr val="A50020"/>
                </a:solidFill>
                <a:latin typeface="Arial"/>
                <a:cs typeface="Arial"/>
              </a:rPr>
              <a:t>·</a:t>
            </a:r>
            <a:r>
              <a:rPr sz="1400" spc="35" dirty="0">
                <a:solidFill>
                  <a:srgbClr val="A50020"/>
                </a:solidFill>
                <a:latin typeface="맑은 고딕"/>
                <a:cs typeface="맑은 고딕"/>
              </a:rPr>
              <a:t>취</a:t>
            </a:r>
            <a:r>
              <a:rPr sz="1400" spc="45" dirty="0">
                <a:solidFill>
                  <a:srgbClr val="A50020"/>
                </a:solidFill>
                <a:latin typeface="맑은 고딕"/>
                <a:cs typeface="맑은 고딕"/>
              </a:rPr>
              <a:t>급</a:t>
            </a:r>
            <a:r>
              <a:rPr sz="1400" spc="-75" dirty="0">
                <a:solidFill>
                  <a:srgbClr val="A50020"/>
                </a:solidFill>
                <a:latin typeface="Arial"/>
                <a:cs typeface="Arial"/>
              </a:rPr>
              <a:t>·</a:t>
            </a:r>
            <a:r>
              <a:rPr sz="1400" spc="35" dirty="0">
                <a:solidFill>
                  <a:srgbClr val="A50020"/>
                </a:solidFill>
                <a:latin typeface="맑은 고딕"/>
                <a:cs typeface="맑은 고딕"/>
              </a:rPr>
              <a:t>노출</a:t>
            </a:r>
            <a:r>
              <a:rPr sz="1400" spc="20" dirty="0">
                <a:solidFill>
                  <a:srgbClr val="A50020"/>
                </a:solidFill>
                <a:latin typeface="맑은 고딕"/>
                <a:cs typeface="맑은 고딕"/>
              </a:rPr>
              <a:t>되</a:t>
            </a:r>
            <a:r>
              <a:rPr sz="1400" dirty="0">
                <a:solidFill>
                  <a:srgbClr val="A50020"/>
                </a:solidFill>
                <a:latin typeface="맑은 고딕"/>
                <a:cs typeface="맑은 고딕"/>
              </a:rPr>
              <a:t>는 </a:t>
            </a:r>
            <a:r>
              <a:rPr sz="1400" spc="-19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400" spc="35" dirty="0">
                <a:solidFill>
                  <a:srgbClr val="A50020"/>
                </a:solidFill>
                <a:latin typeface="맑은 고딕"/>
                <a:cs typeface="맑은 고딕"/>
              </a:rPr>
              <a:t>업무</a:t>
            </a:r>
            <a:r>
              <a:rPr sz="1400" dirty="0">
                <a:solidFill>
                  <a:srgbClr val="A50020"/>
                </a:solidFill>
                <a:latin typeface="맑은 고딕"/>
                <a:cs typeface="맑은 고딕"/>
              </a:rPr>
              <a:t>에 </a:t>
            </a:r>
            <a:r>
              <a:rPr sz="1400" spc="-19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400" spc="35" dirty="0">
                <a:solidFill>
                  <a:srgbClr val="A50020"/>
                </a:solidFill>
                <a:latin typeface="맑은 고딕"/>
                <a:cs typeface="맑은 고딕"/>
              </a:rPr>
              <a:t>종사하</a:t>
            </a:r>
            <a:r>
              <a:rPr sz="1400" dirty="0">
                <a:solidFill>
                  <a:srgbClr val="A50020"/>
                </a:solidFill>
                <a:latin typeface="맑은 고딕"/>
                <a:cs typeface="맑은 고딕"/>
              </a:rPr>
              <a:t>는 </a:t>
            </a:r>
            <a:r>
              <a:rPr sz="1400" spc="-19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400" spc="35" dirty="0">
                <a:solidFill>
                  <a:srgbClr val="A50020"/>
                </a:solidFill>
                <a:latin typeface="맑은 고딕"/>
                <a:cs typeface="맑은 고딕"/>
              </a:rPr>
              <a:t>근로자</a:t>
            </a:r>
            <a:r>
              <a:rPr sz="1400" dirty="0">
                <a:solidFill>
                  <a:srgbClr val="A50020"/>
                </a:solidFill>
                <a:latin typeface="맑은 고딕"/>
                <a:cs typeface="맑은 고딕"/>
              </a:rPr>
              <a:t>에 </a:t>
            </a:r>
            <a:r>
              <a:rPr sz="1400" spc="-19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400" spc="35" dirty="0">
                <a:solidFill>
                  <a:srgbClr val="A50020"/>
                </a:solidFill>
                <a:latin typeface="맑은 고딕"/>
                <a:cs typeface="맑은 고딕"/>
              </a:rPr>
              <a:t>대하</a:t>
            </a:r>
            <a:r>
              <a:rPr sz="1400" dirty="0">
                <a:solidFill>
                  <a:srgbClr val="A50020"/>
                </a:solidFill>
                <a:latin typeface="맑은 고딕"/>
                <a:cs typeface="맑은 고딕"/>
              </a:rPr>
              <a:t>여 </a:t>
            </a:r>
            <a:r>
              <a:rPr sz="1400" spc="-21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400" spc="10" dirty="0">
                <a:solidFill>
                  <a:srgbClr val="A50020"/>
                </a:solidFill>
                <a:latin typeface="맑은 고딕"/>
                <a:cs typeface="맑은 고딕"/>
              </a:rPr>
              <a:t>해</a:t>
            </a:r>
            <a:r>
              <a:rPr sz="1400" dirty="0">
                <a:solidFill>
                  <a:srgbClr val="A50020"/>
                </a:solidFill>
                <a:latin typeface="맑은 고딕"/>
                <a:cs typeface="맑은 고딕"/>
              </a:rPr>
              <a:t>당</a:t>
            </a:r>
            <a:endParaRPr sz="1400">
              <a:latin typeface="맑은 고딕"/>
              <a:cs typeface="맑은 고딕"/>
            </a:endParaRPr>
          </a:p>
          <a:p>
            <a:pPr marL="247015">
              <a:lnSpc>
                <a:spcPct val="100000"/>
              </a:lnSpc>
              <a:spcBef>
                <a:spcPts val="405"/>
              </a:spcBef>
            </a:pPr>
            <a:r>
              <a:rPr sz="1400" spc="-25" dirty="0">
                <a:solidFill>
                  <a:srgbClr val="A50020"/>
                </a:solidFill>
                <a:latin typeface="맑은 고딕"/>
                <a:cs typeface="맑은 고딕"/>
              </a:rPr>
              <a:t>유해</a:t>
            </a:r>
            <a:r>
              <a:rPr sz="1400" spc="-40" dirty="0">
                <a:solidFill>
                  <a:srgbClr val="A50020"/>
                </a:solidFill>
                <a:latin typeface="맑은 고딕"/>
                <a:cs typeface="맑은 고딕"/>
              </a:rPr>
              <a:t>인</a:t>
            </a:r>
            <a:r>
              <a:rPr sz="1400" spc="-25" dirty="0">
                <a:solidFill>
                  <a:srgbClr val="A50020"/>
                </a:solidFill>
                <a:latin typeface="맑은 고딕"/>
                <a:cs typeface="맑은 고딕"/>
              </a:rPr>
              <a:t>자</a:t>
            </a:r>
            <a:r>
              <a:rPr sz="1400" dirty="0">
                <a:solidFill>
                  <a:srgbClr val="A50020"/>
                </a:solidFill>
                <a:latin typeface="맑은 고딕"/>
                <a:cs typeface="맑은 고딕"/>
              </a:rPr>
              <a:t>의</a:t>
            </a:r>
            <a:r>
              <a:rPr sz="1400" spc="-6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400" spc="-25" dirty="0">
                <a:solidFill>
                  <a:srgbClr val="A50020"/>
                </a:solidFill>
                <a:latin typeface="맑은 고딕"/>
                <a:cs typeface="맑은 고딕"/>
              </a:rPr>
              <a:t>정</a:t>
            </a:r>
            <a:r>
              <a:rPr sz="1400" spc="-40" dirty="0">
                <a:solidFill>
                  <a:srgbClr val="A50020"/>
                </a:solidFill>
                <a:latin typeface="맑은 고딕"/>
                <a:cs typeface="맑은 고딕"/>
              </a:rPr>
              <a:t>해</a:t>
            </a:r>
            <a:r>
              <a:rPr sz="1400" dirty="0">
                <a:solidFill>
                  <a:srgbClr val="A50020"/>
                </a:solidFill>
                <a:latin typeface="맑은 고딕"/>
                <a:cs typeface="맑은 고딕"/>
              </a:rPr>
              <a:t>진</a:t>
            </a:r>
            <a:r>
              <a:rPr sz="1400" spc="-6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400" spc="-25" dirty="0">
                <a:solidFill>
                  <a:srgbClr val="A50020"/>
                </a:solidFill>
                <a:latin typeface="맑은 고딕"/>
                <a:cs typeface="맑은 고딕"/>
              </a:rPr>
              <a:t>기</a:t>
            </a:r>
            <a:r>
              <a:rPr sz="1400" dirty="0">
                <a:solidFill>
                  <a:srgbClr val="A50020"/>
                </a:solidFill>
                <a:latin typeface="맑은 고딕"/>
                <a:cs typeface="맑은 고딕"/>
              </a:rPr>
              <a:t>본</a:t>
            </a:r>
            <a:r>
              <a:rPr sz="1400" spc="-6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400" spc="-25" dirty="0">
                <a:solidFill>
                  <a:srgbClr val="A50020"/>
                </a:solidFill>
                <a:latin typeface="맑은 고딕"/>
                <a:cs typeface="맑은 고딕"/>
              </a:rPr>
              <a:t>주기</a:t>
            </a:r>
            <a:r>
              <a:rPr sz="1400" dirty="0">
                <a:solidFill>
                  <a:srgbClr val="A50020"/>
                </a:solidFill>
                <a:latin typeface="맑은 고딕"/>
                <a:cs typeface="맑은 고딕"/>
              </a:rPr>
              <a:t>에</a:t>
            </a:r>
            <a:r>
              <a:rPr sz="1400" spc="-6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400" spc="-40" dirty="0">
                <a:solidFill>
                  <a:srgbClr val="A50020"/>
                </a:solidFill>
                <a:latin typeface="맑은 고딕"/>
                <a:cs typeface="맑은 고딕"/>
              </a:rPr>
              <a:t>따</a:t>
            </a:r>
            <a:r>
              <a:rPr sz="1400" dirty="0">
                <a:solidFill>
                  <a:srgbClr val="A50020"/>
                </a:solidFill>
                <a:latin typeface="맑은 고딕"/>
                <a:cs typeface="맑은 고딕"/>
              </a:rPr>
              <a:t>라</a:t>
            </a:r>
            <a:r>
              <a:rPr sz="1400" spc="-6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400" spc="-25" dirty="0">
                <a:solidFill>
                  <a:srgbClr val="A50020"/>
                </a:solidFill>
                <a:latin typeface="맑은 고딕"/>
                <a:cs typeface="맑은 고딕"/>
              </a:rPr>
              <a:t>특수</a:t>
            </a:r>
            <a:r>
              <a:rPr sz="1400" spc="-40" dirty="0">
                <a:solidFill>
                  <a:srgbClr val="A50020"/>
                </a:solidFill>
                <a:latin typeface="맑은 고딕"/>
                <a:cs typeface="맑은 고딕"/>
              </a:rPr>
              <a:t>건</a:t>
            </a:r>
            <a:r>
              <a:rPr sz="1400" spc="-25" dirty="0">
                <a:solidFill>
                  <a:srgbClr val="A50020"/>
                </a:solidFill>
                <a:latin typeface="맑은 고딕"/>
                <a:cs typeface="맑은 고딕"/>
              </a:rPr>
              <a:t>강지</a:t>
            </a:r>
            <a:r>
              <a:rPr sz="1400" spc="-40" dirty="0">
                <a:solidFill>
                  <a:srgbClr val="A50020"/>
                </a:solidFill>
                <a:latin typeface="맑은 고딕"/>
                <a:cs typeface="맑은 고딕"/>
              </a:rPr>
              <a:t>단</a:t>
            </a:r>
            <a:r>
              <a:rPr sz="1400" dirty="0">
                <a:solidFill>
                  <a:srgbClr val="A50020"/>
                </a:solidFill>
                <a:latin typeface="맑은 고딕"/>
                <a:cs typeface="맑은 고딕"/>
              </a:rPr>
              <a:t>을</a:t>
            </a:r>
            <a:r>
              <a:rPr sz="1400" spc="-6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400" spc="-25" dirty="0">
                <a:solidFill>
                  <a:srgbClr val="A50020"/>
                </a:solidFill>
                <a:latin typeface="맑은 고딕"/>
                <a:cs typeface="맑은 고딕"/>
              </a:rPr>
              <a:t>실시</a:t>
            </a:r>
            <a:r>
              <a:rPr sz="1400" spc="-40" dirty="0">
                <a:solidFill>
                  <a:srgbClr val="A50020"/>
                </a:solidFill>
                <a:latin typeface="맑은 고딕"/>
                <a:cs typeface="맑은 고딕"/>
              </a:rPr>
              <a:t>하</a:t>
            </a:r>
            <a:r>
              <a:rPr sz="1400" spc="-25" dirty="0">
                <a:solidFill>
                  <a:srgbClr val="A50020"/>
                </a:solidFill>
                <a:latin typeface="맑은 고딕"/>
                <a:cs typeface="맑은 고딕"/>
              </a:rPr>
              <a:t>여</a:t>
            </a:r>
            <a:r>
              <a:rPr sz="1400" dirty="0">
                <a:solidFill>
                  <a:srgbClr val="A50020"/>
                </a:solidFill>
                <a:latin typeface="맑은 고딕"/>
                <a:cs typeface="맑은 고딕"/>
              </a:rPr>
              <a:t>야</a:t>
            </a:r>
            <a:r>
              <a:rPr sz="1400" spc="-6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400" spc="-25" dirty="0">
                <a:solidFill>
                  <a:srgbClr val="A50020"/>
                </a:solidFill>
                <a:latin typeface="맑은 고딕"/>
                <a:cs typeface="맑은 고딕"/>
              </a:rPr>
              <a:t>합</a:t>
            </a:r>
            <a:r>
              <a:rPr sz="1400" spc="-40" dirty="0">
                <a:solidFill>
                  <a:srgbClr val="A50020"/>
                </a:solidFill>
                <a:latin typeface="맑은 고딕"/>
                <a:cs typeface="맑은 고딕"/>
              </a:rPr>
              <a:t>니</a:t>
            </a:r>
            <a:r>
              <a:rPr sz="1400" spc="-25" dirty="0">
                <a:solidFill>
                  <a:srgbClr val="A50020"/>
                </a:solidFill>
                <a:latin typeface="맑은 고딕"/>
                <a:cs typeface="맑은 고딕"/>
              </a:rPr>
              <a:t>다</a:t>
            </a:r>
            <a:r>
              <a:rPr sz="1400" spc="155" dirty="0">
                <a:solidFill>
                  <a:srgbClr val="A50020"/>
                </a:solidFill>
                <a:latin typeface="맑은 고딕"/>
                <a:cs typeface="맑은 고딕"/>
              </a:rPr>
              <a:t>.</a:t>
            </a:r>
            <a:endParaRPr sz="1400">
              <a:latin typeface="맑은 고딕"/>
              <a:cs typeface="맑은 고딕"/>
            </a:endParaRPr>
          </a:p>
          <a:p>
            <a:pPr marL="71755">
              <a:lnSpc>
                <a:spcPct val="100000"/>
              </a:lnSpc>
              <a:spcBef>
                <a:spcPts val="335"/>
              </a:spcBef>
            </a:pPr>
            <a:r>
              <a:rPr sz="1400" spc="295" dirty="0">
                <a:solidFill>
                  <a:srgbClr val="A50020"/>
                </a:solidFill>
                <a:latin typeface="맑은 고딕"/>
                <a:cs typeface="맑은 고딕"/>
              </a:rPr>
              <a:t>- </a:t>
            </a:r>
            <a:r>
              <a:rPr sz="1400" spc="-114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400" spc="70" dirty="0">
                <a:solidFill>
                  <a:srgbClr val="A50020"/>
                </a:solidFill>
                <a:latin typeface="맑은 고딕"/>
                <a:cs typeface="맑은 고딕"/>
              </a:rPr>
              <a:t>특수건강진단</a:t>
            </a:r>
            <a:r>
              <a:rPr sz="1400" dirty="0">
                <a:solidFill>
                  <a:srgbClr val="A50020"/>
                </a:solidFill>
                <a:latin typeface="맑은 고딕"/>
                <a:cs typeface="맑은 고딕"/>
              </a:rPr>
              <a:t>은 </a:t>
            </a:r>
            <a:r>
              <a:rPr sz="1400" spc="-11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400" spc="70" dirty="0">
                <a:solidFill>
                  <a:srgbClr val="A50020"/>
                </a:solidFill>
                <a:latin typeface="맑은 고딕"/>
                <a:cs typeface="맑은 고딕"/>
              </a:rPr>
              <a:t>반드</a:t>
            </a:r>
            <a:r>
              <a:rPr sz="1400" dirty="0">
                <a:solidFill>
                  <a:srgbClr val="A50020"/>
                </a:solidFill>
                <a:latin typeface="맑은 고딕"/>
                <a:cs typeface="맑은 고딕"/>
              </a:rPr>
              <a:t>시 </a:t>
            </a:r>
            <a:r>
              <a:rPr sz="1400" spc="-12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400" spc="70" dirty="0">
                <a:solidFill>
                  <a:srgbClr val="A50020"/>
                </a:solidFill>
                <a:latin typeface="맑은 고딕"/>
                <a:cs typeface="맑은 고딕"/>
              </a:rPr>
              <a:t>지방노동관서장</a:t>
            </a:r>
            <a:r>
              <a:rPr sz="1400" dirty="0">
                <a:solidFill>
                  <a:srgbClr val="A50020"/>
                </a:solidFill>
                <a:latin typeface="맑은 고딕"/>
                <a:cs typeface="맑은 고딕"/>
              </a:rPr>
              <a:t>이 </a:t>
            </a:r>
            <a:r>
              <a:rPr sz="1400" spc="-125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400" spc="70" dirty="0">
                <a:solidFill>
                  <a:srgbClr val="A50020"/>
                </a:solidFill>
                <a:latin typeface="맑은 고딕"/>
                <a:cs typeface="맑은 고딕"/>
              </a:rPr>
              <a:t>지정</a:t>
            </a:r>
            <a:r>
              <a:rPr sz="1400" dirty="0">
                <a:solidFill>
                  <a:srgbClr val="A50020"/>
                </a:solidFill>
                <a:latin typeface="맑은 고딕"/>
                <a:cs typeface="맑은 고딕"/>
              </a:rPr>
              <a:t>한 </a:t>
            </a:r>
            <a:r>
              <a:rPr sz="1400" spc="-11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400" spc="70" dirty="0">
                <a:solidFill>
                  <a:srgbClr val="A50020"/>
                </a:solidFill>
                <a:latin typeface="맑은 고딕"/>
                <a:cs typeface="맑은 고딕"/>
              </a:rPr>
              <a:t>특수건강</a:t>
            </a:r>
            <a:r>
              <a:rPr sz="1400" spc="60" dirty="0">
                <a:solidFill>
                  <a:srgbClr val="A50020"/>
                </a:solidFill>
                <a:latin typeface="맑은 고딕"/>
                <a:cs typeface="맑은 고딕"/>
              </a:rPr>
              <a:t>진</a:t>
            </a:r>
            <a:r>
              <a:rPr sz="1400" spc="45" dirty="0">
                <a:solidFill>
                  <a:srgbClr val="A50020"/>
                </a:solidFill>
                <a:latin typeface="맑은 고딕"/>
                <a:cs typeface="맑은 고딕"/>
              </a:rPr>
              <a:t>단</a:t>
            </a:r>
            <a:r>
              <a:rPr sz="1400" spc="60" dirty="0">
                <a:solidFill>
                  <a:srgbClr val="A50020"/>
                </a:solidFill>
                <a:latin typeface="맑은 고딕"/>
                <a:cs typeface="맑은 고딕"/>
              </a:rPr>
              <a:t>기관에</a:t>
            </a:r>
            <a:r>
              <a:rPr sz="1400" dirty="0">
                <a:solidFill>
                  <a:srgbClr val="A50020"/>
                </a:solidFill>
                <a:latin typeface="맑은 고딕"/>
                <a:cs typeface="맑은 고딕"/>
              </a:rPr>
              <a:t>서 </a:t>
            </a:r>
            <a:r>
              <a:rPr sz="1400" spc="-15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400" spc="60" dirty="0">
                <a:solidFill>
                  <a:srgbClr val="A50020"/>
                </a:solidFill>
                <a:latin typeface="맑은 고딕"/>
                <a:cs typeface="맑은 고딕"/>
              </a:rPr>
              <a:t>실시해</a:t>
            </a:r>
            <a:r>
              <a:rPr sz="1400" dirty="0">
                <a:solidFill>
                  <a:srgbClr val="A50020"/>
                </a:solidFill>
                <a:latin typeface="맑은 고딕"/>
                <a:cs typeface="맑은 고딕"/>
              </a:rPr>
              <a:t>야 </a:t>
            </a:r>
            <a:r>
              <a:rPr sz="1400" spc="-150" dirty="0">
                <a:solidFill>
                  <a:srgbClr val="A50020"/>
                </a:solidFill>
                <a:latin typeface="맑은 고딕"/>
                <a:cs typeface="맑은 고딕"/>
              </a:rPr>
              <a:t> </a:t>
            </a:r>
            <a:r>
              <a:rPr sz="1400" spc="60" dirty="0">
                <a:solidFill>
                  <a:srgbClr val="A50020"/>
                </a:solidFill>
                <a:latin typeface="맑은 고딕"/>
                <a:cs typeface="맑은 고딕"/>
              </a:rPr>
              <a:t>합니</a:t>
            </a:r>
            <a:r>
              <a:rPr sz="1400" spc="70" dirty="0">
                <a:solidFill>
                  <a:srgbClr val="A50020"/>
                </a:solidFill>
                <a:latin typeface="맑은 고딕"/>
                <a:cs typeface="맑은 고딕"/>
              </a:rPr>
              <a:t>다</a:t>
            </a:r>
            <a:r>
              <a:rPr sz="1400" spc="155" dirty="0">
                <a:solidFill>
                  <a:srgbClr val="A50020"/>
                </a:solidFill>
                <a:latin typeface="맑은 고딕"/>
                <a:cs typeface="맑은 고딕"/>
              </a:rPr>
              <a:t>.</a:t>
            </a:r>
            <a:endParaRPr sz="140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17270" y="4311396"/>
            <a:ext cx="41910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5363" rIns="0" bIns="0" rtlCol="0">
            <a:spAutoFit/>
          </a:bodyPr>
          <a:lstStyle/>
          <a:p>
            <a:pPr marL="1233170">
              <a:lnSpc>
                <a:spcPts val="5125"/>
              </a:lnSpc>
            </a:pPr>
            <a:r>
              <a:rPr sz="4400" spc="-85" dirty="0">
                <a:solidFill>
                  <a:srgbClr val="3232CC"/>
                </a:solidFill>
              </a:rPr>
              <a:t>뇌</a:t>
            </a:r>
            <a:r>
              <a:rPr sz="4400" spc="-100" dirty="0">
                <a:solidFill>
                  <a:srgbClr val="3232CC"/>
                </a:solidFill>
              </a:rPr>
              <a:t>졸</a:t>
            </a:r>
            <a:r>
              <a:rPr sz="4400" spc="-85" dirty="0">
                <a:solidFill>
                  <a:srgbClr val="3232CC"/>
                </a:solidFill>
              </a:rPr>
              <a:t>중</a:t>
            </a:r>
            <a:r>
              <a:rPr sz="4400" spc="270" dirty="0">
                <a:solidFill>
                  <a:srgbClr val="3232CC"/>
                </a:solidFill>
              </a:rPr>
              <a:t>(</a:t>
            </a:r>
            <a:r>
              <a:rPr sz="4400" spc="-100" dirty="0">
                <a:solidFill>
                  <a:srgbClr val="3232CC"/>
                </a:solidFill>
              </a:rPr>
              <a:t>중</a:t>
            </a:r>
            <a:r>
              <a:rPr sz="4400" spc="-85" dirty="0">
                <a:solidFill>
                  <a:srgbClr val="3232CC"/>
                </a:solidFill>
              </a:rPr>
              <a:t>풍</a:t>
            </a:r>
            <a:r>
              <a:rPr sz="4400" spc="270" dirty="0">
                <a:solidFill>
                  <a:srgbClr val="3232CC"/>
                </a:solidFill>
              </a:rPr>
              <a:t>)</a:t>
            </a:r>
            <a:r>
              <a:rPr sz="4400" spc="-100" dirty="0">
                <a:solidFill>
                  <a:srgbClr val="3232CC"/>
                </a:solidFill>
              </a:rPr>
              <a:t>이</a:t>
            </a:r>
            <a:r>
              <a:rPr sz="4400" spc="-85" dirty="0">
                <a:solidFill>
                  <a:srgbClr val="3232CC"/>
                </a:solidFill>
              </a:rPr>
              <a:t>란</a:t>
            </a:r>
            <a:r>
              <a:rPr sz="4400" spc="340" dirty="0">
                <a:solidFill>
                  <a:srgbClr val="3232CC"/>
                </a:solidFill>
              </a:rPr>
              <a:t>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501015" y="2708573"/>
            <a:ext cx="3884295" cy="330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220" marR="6350" indent="-224154" algn="just">
              <a:lnSpc>
                <a:spcPct val="120400"/>
              </a:lnSpc>
              <a:tabLst>
                <a:tab pos="596265" algn="l"/>
                <a:tab pos="1426845" algn="l"/>
                <a:tab pos="1536065" algn="l"/>
                <a:tab pos="2491740" algn="l"/>
                <a:tab pos="2593975" algn="l"/>
                <a:tab pos="2851785" algn="l"/>
              </a:tabLst>
            </a:pPr>
            <a:r>
              <a:rPr sz="1800" spc="35" dirty="0">
                <a:latin typeface="맑은 고딕"/>
                <a:cs typeface="맑은 고딕"/>
              </a:rPr>
              <a:t>◈뇌졸</a:t>
            </a:r>
            <a:r>
              <a:rPr sz="1800" spc="45" dirty="0">
                <a:latin typeface="맑은 고딕"/>
                <a:cs typeface="맑은 고딕"/>
              </a:rPr>
              <a:t>중</a:t>
            </a:r>
            <a:r>
              <a:rPr sz="1800" spc="35" dirty="0">
                <a:latin typeface="맑은 고딕"/>
                <a:cs typeface="맑은 고딕"/>
              </a:rPr>
              <a:t>이</a:t>
            </a:r>
            <a:r>
              <a:rPr sz="1800" dirty="0">
                <a:latin typeface="맑은 고딕"/>
                <a:cs typeface="맑은 고딕"/>
              </a:rPr>
              <a:t>란		</a:t>
            </a:r>
            <a:r>
              <a:rPr sz="1800" spc="35" dirty="0">
                <a:latin typeface="맑은 고딕"/>
                <a:cs typeface="맑은 고딕"/>
              </a:rPr>
              <a:t>뇌혈관</a:t>
            </a:r>
            <a:r>
              <a:rPr sz="1800" dirty="0">
                <a:latin typeface="맑은 고딕"/>
                <a:cs typeface="맑은 고딕"/>
              </a:rPr>
              <a:t>이		</a:t>
            </a:r>
            <a:r>
              <a:rPr sz="1800" spc="20" dirty="0">
                <a:latin typeface="맑은 고딕"/>
                <a:cs typeface="맑은 고딕"/>
              </a:rPr>
              <a:t>막히거</a:t>
            </a:r>
            <a:r>
              <a:rPr sz="1800" dirty="0">
                <a:latin typeface="맑은 고딕"/>
                <a:cs typeface="맑은 고딕"/>
              </a:rPr>
              <a:t>나 </a:t>
            </a:r>
            <a:r>
              <a:rPr sz="1800" spc="-28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터 </a:t>
            </a:r>
            <a:r>
              <a:rPr sz="1800" spc="-15" dirty="0">
                <a:latin typeface="맑은 고딕"/>
                <a:cs typeface="맑은 고딕"/>
              </a:rPr>
              <a:t>져</a:t>
            </a:r>
            <a:r>
              <a:rPr sz="1800" dirty="0">
                <a:latin typeface="맑은 고딕"/>
                <a:cs typeface="맑은 고딕"/>
              </a:rPr>
              <a:t>서</a:t>
            </a:r>
            <a:r>
              <a:rPr sz="1800" spc="275" dirty="0">
                <a:latin typeface="맑은 고딕"/>
                <a:cs typeface="맑은 고딕"/>
              </a:rPr>
              <a:t> </a:t>
            </a:r>
            <a:r>
              <a:rPr sz="1800" spc="-15" dirty="0">
                <a:latin typeface="맑은 고딕"/>
                <a:cs typeface="맑은 고딕"/>
              </a:rPr>
              <a:t>운동마비</a:t>
            </a:r>
            <a:r>
              <a:rPr sz="1800" dirty="0">
                <a:latin typeface="맑은 고딕"/>
                <a:cs typeface="맑은 고딕"/>
              </a:rPr>
              <a:t>나</a:t>
            </a:r>
            <a:r>
              <a:rPr sz="1800" spc="265" dirty="0">
                <a:latin typeface="맑은 고딕"/>
                <a:cs typeface="맑은 고딕"/>
              </a:rPr>
              <a:t> </a:t>
            </a:r>
            <a:r>
              <a:rPr sz="1800" spc="-25" dirty="0">
                <a:latin typeface="맑은 고딕"/>
                <a:cs typeface="맑은 고딕"/>
              </a:rPr>
              <a:t>의식장</a:t>
            </a:r>
            <a:r>
              <a:rPr sz="1800" dirty="0">
                <a:latin typeface="맑은 고딕"/>
                <a:cs typeface="맑은 고딕"/>
              </a:rPr>
              <a:t>애</a:t>
            </a:r>
            <a:r>
              <a:rPr sz="1800" spc="250" dirty="0">
                <a:latin typeface="맑은 고딕"/>
                <a:cs typeface="맑은 고딕"/>
              </a:rPr>
              <a:t> </a:t>
            </a:r>
            <a:r>
              <a:rPr sz="1800" spc="-25" dirty="0">
                <a:latin typeface="맑은 고딕"/>
                <a:cs typeface="맑은 고딕"/>
              </a:rPr>
              <a:t>등</a:t>
            </a:r>
            <a:r>
              <a:rPr sz="1800" dirty="0">
                <a:latin typeface="맑은 고딕"/>
                <a:cs typeface="맑은 고딕"/>
              </a:rPr>
              <a:t>의</a:t>
            </a:r>
            <a:r>
              <a:rPr sz="1800" spc="240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신 경증상을</a:t>
            </a:r>
            <a:r>
              <a:rPr sz="1800" spc="300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나타내는</a:t>
            </a:r>
            <a:r>
              <a:rPr sz="1800" spc="300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질병입니</a:t>
            </a:r>
            <a:r>
              <a:rPr sz="1800" spc="10" dirty="0">
                <a:latin typeface="맑은 고딕"/>
                <a:cs typeface="맑은 고딕"/>
              </a:rPr>
              <a:t>다</a:t>
            </a:r>
            <a:r>
              <a:rPr sz="1800" spc="204" dirty="0">
                <a:latin typeface="맑은 고딕"/>
                <a:cs typeface="맑은 고딕"/>
              </a:rPr>
              <a:t>.</a:t>
            </a:r>
            <a:r>
              <a:rPr sz="1800" spc="300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흔 히</a:t>
            </a:r>
            <a:r>
              <a:rPr sz="1800" spc="290" dirty="0">
                <a:latin typeface="맑은 고딕"/>
                <a:cs typeface="맑은 고딕"/>
              </a:rPr>
              <a:t> </a:t>
            </a:r>
            <a:r>
              <a:rPr sz="1800" spc="200" dirty="0">
                <a:latin typeface="Arial"/>
                <a:cs typeface="Arial"/>
              </a:rPr>
              <a:t>‘</a:t>
            </a:r>
            <a:r>
              <a:rPr sz="1800" spc="-15" dirty="0">
                <a:latin typeface="맑은 고딕"/>
                <a:cs typeface="맑은 고딕"/>
              </a:rPr>
              <a:t>중풍</a:t>
            </a:r>
            <a:r>
              <a:rPr sz="1800" spc="195" dirty="0">
                <a:latin typeface="Arial"/>
                <a:cs typeface="Arial"/>
              </a:rPr>
              <a:t>’</a:t>
            </a:r>
            <a:r>
              <a:rPr sz="1800" spc="-25" dirty="0">
                <a:latin typeface="맑은 고딕"/>
                <a:cs typeface="맑은 고딕"/>
              </a:rPr>
              <a:t>이라</a:t>
            </a:r>
            <a:r>
              <a:rPr sz="1800" dirty="0">
                <a:latin typeface="맑은 고딕"/>
                <a:cs typeface="맑은 고딕"/>
              </a:rPr>
              <a:t>고</a:t>
            </a:r>
            <a:r>
              <a:rPr sz="1800" spc="250" dirty="0">
                <a:latin typeface="맑은 고딕"/>
                <a:cs typeface="맑은 고딕"/>
              </a:rPr>
              <a:t> </a:t>
            </a:r>
            <a:r>
              <a:rPr sz="1800" spc="-25" dirty="0">
                <a:latin typeface="맑은 고딕"/>
                <a:cs typeface="맑은 고딕"/>
              </a:rPr>
              <a:t>하</a:t>
            </a:r>
            <a:r>
              <a:rPr sz="1800" spc="-15" dirty="0">
                <a:latin typeface="맑은 고딕"/>
                <a:cs typeface="맑은 고딕"/>
              </a:rPr>
              <a:t>며</a:t>
            </a:r>
            <a:r>
              <a:rPr sz="1800" spc="204" dirty="0">
                <a:latin typeface="맑은 고딕"/>
                <a:cs typeface="맑은 고딕"/>
              </a:rPr>
              <a:t>,</a:t>
            </a:r>
            <a:r>
              <a:rPr sz="1800" spc="265" dirty="0">
                <a:latin typeface="맑은 고딕"/>
                <a:cs typeface="맑은 고딕"/>
              </a:rPr>
              <a:t> </a:t>
            </a:r>
            <a:r>
              <a:rPr sz="1800" spc="-25" dirty="0">
                <a:latin typeface="맑은 고딕"/>
                <a:cs typeface="맑은 고딕"/>
              </a:rPr>
              <a:t>우리나</a:t>
            </a:r>
            <a:r>
              <a:rPr sz="1800" dirty="0">
                <a:latin typeface="맑은 고딕"/>
                <a:cs typeface="맑은 고딕"/>
              </a:rPr>
              <a:t>라</a:t>
            </a:r>
            <a:r>
              <a:rPr sz="1800" spc="240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사 </a:t>
            </a:r>
            <a:r>
              <a:rPr sz="1800" spc="-25" dirty="0">
                <a:latin typeface="맑은 고딕"/>
                <a:cs typeface="맑은 고딕"/>
              </a:rPr>
              <a:t>망원인</a:t>
            </a:r>
            <a:r>
              <a:rPr sz="1800" dirty="0">
                <a:latin typeface="맑은 고딕"/>
                <a:cs typeface="맑은 고딕"/>
              </a:rPr>
              <a:t>의</a:t>
            </a:r>
            <a:r>
              <a:rPr sz="1800" spc="250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제</a:t>
            </a:r>
            <a:r>
              <a:rPr sz="1800" spc="20" dirty="0">
                <a:latin typeface="맑은 고딕"/>
                <a:cs typeface="맑은 고딕"/>
              </a:rPr>
              <a:t>1</a:t>
            </a:r>
            <a:r>
              <a:rPr sz="1800" spc="-25" dirty="0">
                <a:latin typeface="맑은 고딕"/>
                <a:cs typeface="맑은 고딕"/>
              </a:rPr>
              <a:t>위</a:t>
            </a:r>
            <a:r>
              <a:rPr sz="1800" dirty="0">
                <a:latin typeface="맑은 고딕"/>
                <a:cs typeface="맑은 고딕"/>
              </a:rPr>
              <a:t>를</a:t>
            </a:r>
            <a:r>
              <a:rPr sz="1800" spc="250" dirty="0">
                <a:latin typeface="맑은 고딕"/>
                <a:cs typeface="맑은 고딕"/>
              </a:rPr>
              <a:t> </a:t>
            </a:r>
            <a:r>
              <a:rPr sz="1800" spc="-25" dirty="0">
                <a:latin typeface="맑은 고딕"/>
                <a:cs typeface="맑은 고딕"/>
              </a:rPr>
              <a:t>차지하</a:t>
            </a:r>
            <a:r>
              <a:rPr sz="1800" dirty="0">
                <a:latin typeface="맑은 고딕"/>
                <a:cs typeface="맑은 고딕"/>
              </a:rPr>
              <a:t>고</a:t>
            </a:r>
            <a:r>
              <a:rPr sz="1800" spc="250" dirty="0">
                <a:latin typeface="맑은 고딕"/>
                <a:cs typeface="맑은 고딕"/>
              </a:rPr>
              <a:t> </a:t>
            </a:r>
            <a:r>
              <a:rPr sz="1800" spc="-25" dirty="0">
                <a:latin typeface="맑은 고딕"/>
                <a:cs typeface="맑은 고딕"/>
              </a:rPr>
              <a:t>있</a:t>
            </a:r>
            <a:r>
              <a:rPr sz="1800" spc="-40" dirty="0">
                <a:latin typeface="맑은 고딕"/>
                <a:cs typeface="맑은 고딕"/>
              </a:rPr>
              <a:t>습</a:t>
            </a:r>
            <a:r>
              <a:rPr sz="1800" dirty="0">
                <a:latin typeface="맑은 고딕"/>
                <a:cs typeface="맑은 고딕"/>
              </a:rPr>
              <a:t>니 </a:t>
            </a:r>
            <a:r>
              <a:rPr sz="1800" spc="-25" dirty="0">
                <a:latin typeface="맑은 고딕"/>
                <a:cs typeface="맑은 고딕"/>
              </a:rPr>
              <a:t>다</a:t>
            </a:r>
            <a:r>
              <a:rPr sz="1800" spc="204" dirty="0">
                <a:latin typeface="맑은 고딕"/>
                <a:cs typeface="맑은 고딕"/>
              </a:rPr>
              <a:t>.</a:t>
            </a:r>
            <a:r>
              <a:rPr sz="1800" spc="15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그러</a:t>
            </a:r>
            <a:r>
              <a:rPr sz="1800" dirty="0">
                <a:latin typeface="맑은 고딕"/>
                <a:cs typeface="맑은 고딕"/>
              </a:rPr>
              <a:t>나</a:t>
            </a:r>
            <a:r>
              <a:rPr sz="1800" spc="15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뇌졸중</a:t>
            </a:r>
            <a:r>
              <a:rPr sz="1800" dirty="0">
                <a:latin typeface="맑은 고딕"/>
                <a:cs typeface="맑은 고딕"/>
              </a:rPr>
              <a:t>의</a:t>
            </a:r>
            <a:r>
              <a:rPr sz="1800" spc="15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위험요인</a:t>
            </a:r>
            <a:r>
              <a:rPr sz="1800" dirty="0">
                <a:latin typeface="맑은 고딕"/>
                <a:cs typeface="맑은 고딕"/>
              </a:rPr>
              <a:t>을</a:t>
            </a:r>
            <a:r>
              <a:rPr sz="1800" spc="155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조 </a:t>
            </a:r>
            <a:r>
              <a:rPr sz="1800" spc="-40" dirty="0">
                <a:latin typeface="맑은 고딕"/>
                <a:cs typeface="맑은 고딕"/>
              </a:rPr>
              <a:t>기</a:t>
            </a:r>
            <a:r>
              <a:rPr sz="1800" dirty="0">
                <a:latin typeface="맑은 고딕"/>
                <a:cs typeface="맑은 고딕"/>
              </a:rPr>
              <a:t>에</a:t>
            </a:r>
            <a:r>
              <a:rPr sz="1800" spc="14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발</a:t>
            </a:r>
            <a:r>
              <a:rPr sz="1800" spc="-25" dirty="0">
                <a:latin typeface="맑은 고딕"/>
                <a:cs typeface="맑은 고딕"/>
              </a:rPr>
              <a:t>견</a:t>
            </a:r>
            <a:r>
              <a:rPr sz="1800" spc="204" dirty="0">
                <a:latin typeface="맑은 고딕"/>
                <a:cs typeface="맑은 고딕"/>
              </a:rPr>
              <a:t>,</a:t>
            </a:r>
            <a:r>
              <a:rPr sz="1800" spc="16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조절하</a:t>
            </a:r>
            <a:r>
              <a:rPr sz="1800" dirty="0">
                <a:latin typeface="맑은 고딕"/>
                <a:cs typeface="맑은 고딕"/>
              </a:rPr>
              <a:t>면</a:t>
            </a:r>
            <a:r>
              <a:rPr sz="1800" spc="15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뇌졸중</a:t>
            </a:r>
            <a:r>
              <a:rPr sz="1800" dirty="0">
                <a:latin typeface="맑은 고딕"/>
                <a:cs typeface="맑은 고딕"/>
              </a:rPr>
              <a:t>을</a:t>
            </a:r>
            <a:r>
              <a:rPr sz="1800" spc="170" dirty="0">
                <a:latin typeface="맑은 고딕"/>
                <a:cs typeface="맑은 고딕"/>
              </a:rPr>
              <a:t> </a:t>
            </a:r>
            <a:r>
              <a:rPr sz="1800" spc="-50" dirty="0">
                <a:latin typeface="맑은 고딕"/>
                <a:cs typeface="맑은 고딕"/>
              </a:rPr>
              <a:t>예</a:t>
            </a:r>
            <a:r>
              <a:rPr sz="1800" dirty="0">
                <a:latin typeface="맑은 고딕"/>
                <a:cs typeface="맑은 고딕"/>
              </a:rPr>
              <a:t>방 할</a:t>
            </a:r>
            <a:r>
              <a:rPr sz="1800" spc="300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수</a:t>
            </a:r>
            <a:r>
              <a:rPr sz="1800" spc="300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있으</a:t>
            </a:r>
            <a:r>
              <a:rPr sz="1800" spc="10" dirty="0">
                <a:latin typeface="맑은 고딕"/>
                <a:cs typeface="맑은 고딕"/>
              </a:rPr>
              <a:t>며</a:t>
            </a:r>
            <a:r>
              <a:rPr sz="1800" spc="204" dirty="0">
                <a:latin typeface="맑은 고딕"/>
                <a:cs typeface="맑은 고딕"/>
              </a:rPr>
              <a:t>,</a:t>
            </a:r>
            <a:r>
              <a:rPr sz="1800" spc="310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뇌졸</a:t>
            </a:r>
            <a:r>
              <a:rPr sz="1800" spc="-15" dirty="0">
                <a:latin typeface="맑은 고딕"/>
                <a:cs typeface="맑은 고딕"/>
              </a:rPr>
              <a:t>중</a:t>
            </a:r>
            <a:r>
              <a:rPr sz="1800" dirty="0">
                <a:latin typeface="맑은 고딕"/>
                <a:cs typeface="맑은 고딕"/>
              </a:rPr>
              <a:t>의</a:t>
            </a:r>
            <a:r>
              <a:rPr sz="1800" spc="275" dirty="0">
                <a:latin typeface="맑은 고딕"/>
                <a:cs typeface="맑은 고딕"/>
              </a:rPr>
              <a:t> </a:t>
            </a:r>
            <a:r>
              <a:rPr sz="1800" spc="-15" dirty="0">
                <a:latin typeface="맑은 고딕"/>
                <a:cs typeface="맑은 고딕"/>
              </a:rPr>
              <a:t>초</a:t>
            </a:r>
            <a:r>
              <a:rPr sz="1800" dirty="0">
                <a:latin typeface="맑은 고딕"/>
                <a:cs typeface="맑은 고딕"/>
              </a:rPr>
              <a:t>기</a:t>
            </a:r>
            <a:r>
              <a:rPr sz="1800" spc="275" dirty="0">
                <a:latin typeface="맑은 고딕"/>
                <a:cs typeface="맑은 고딕"/>
              </a:rPr>
              <a:t> </a:t>
            </a:r>
            <a:r>
              <a:rPr sz="1800" spc="-15" dirty="0">
                <a:latin typeface="맑은 고딕"/>
                <a:cs typeface="맑은 고딕"/>
              </a:rPr>
              <a:t>증</a:t>
            </a:r>
            <a:r>
              <a:rPr sz="1800" dirty="0">
                <a:latin typeface="맑은 고딕"/>
                <a:cs typeface="맑은 고딕"/>
              </a:rPr>
              <a:t>상 을</a:t>
            </a:r>
            <a:r>
              <a:rPr sz="1800" spc="95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놓치</a:t>
            </a:r>
            <a:r>
              <a:rPr sz="1800" dirty="0">
                <a:latin typeface="맑은 고딕"/>
                <a:cs typeface="맑은 고딕"/>
              </a:rPr>
              <a:t>지</a:t>
            </a:r>
            <a:r>
              <a:rPr sz="1800" spc="110" dirty="0">
                <a:latin typeface="맑은 고딕"/>
                <a:cs typeface="맑은 고딕"/>
              </a:rPr>
              <a:t> </a:t>
            </a:r>
            <a:r>
              <a:rPr sz="1800" spc="-50" dirty="0">
                <a:latin typeface="맑은 고딕"/>
                <a:cs typeface="맑은 고딕"/>
              </a:rPr>
              <a:t>않</a:t>
            </a:r>
            <a:r>
              <a:rPr sz="1800" dirty="0">
                <a:latin typeface="맑은 고딕"/>
                <a:cs typeface="맑은 고딕"/>
              </a:rPr>
              <a:t>고</a:t>
            </a:r>
            <a:r>
              <a:rPr sz="1800" spc="110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조기</a:t>
            </a:r>
            <a:r>
              <a:rPr sz="1800" dirty="0">
                <a:latin typeface="맑은 고딕"/>
                <a:cs typeface="맑은 고딕"/>
              </a:rPr>
              <a:t>에</a:t>
            </a:r>
            <a:r>
              <a:rPr sz="1800" spc="120" dirty="0">
                <a:latin typeface="맑은 고딕"/>
                <a:cs typeface="맑은 고딕"/>
              </a:rPr>
              <a:t> </a:t>
            </a:r>
            <a:r>
              <a:rPr sz="1800" spc="-40" dirty="0">
                <a:latin typeface="맑은 고딕"/>
                <a:cs typeface="맑은 고딕"/>
              </a:rPr>
              <a:t>치</a:t>
            </a:r>
            <a:r>
              <a:rPr sz="1800" spc="-50" dirty="0">
                <a:latin typeface="맑은 고딕"/>
                <a:cs typeface="맑은 고딕"/>
              </a:rPr>
              <a:t>료</a:t>
            </a:r>
            <a:r>
              <a:rPr sz="1800" spc="-40" dirty="0">
                <a:latin typeface="맑은 고딕"/>
                <a:cs typeface="맑은 고딕"/>
              </a:rPr>
              <a:t>하</a:t>
            </a:r>
            <a:r>
              <a:rPr sz="1800" dirty="0">
                <a:latin typeface="맑은 고딕"/>
                <a:cs typeface="맑은 고딕"/>
              </a:rPr>
              <a:t>면</a:t>
            </a:r>
            <a:r>
              <a:rPr sz="1800" spc="110" dirty="0">
                <a:latin typeface="맑은 고딕"/>
                <a:cs typeface="맑은 고딕"/>
              </a:rPr>
              <a:t> </a:t>
            </a:r>
            <a:r>
              <a:rPr sz="1800" dirty="0">
                <a:latin typeface="맑은 고딕"/>
                <a:cs typeface="맑은 고딕"/>
              </a:rPr>
              <a:t>병 의	</a:t>
            </a:r>
            <a:r>
              <a:rPr sz="1800" spc="60" dirty="0">
                <a:latin typeface="맑은 고딕"/>
                <a:cs typeface="맑은 고딕"/>
              </a:rPr>
              <a:t>진</a:t>
            </a:r>
            <a:r>
              <a:rPr sz="1800" spc="45" dirty="0">
                <a:latin typeface="맑은 고딕"/>
                <a:cs typeface="맑은 고딕"/>
              </a:rPr>
              <a:t>행</a:t>
            </a:r>
            <a:r>
              <a:rPr sz="1800" dirty="0">
                <a:latin typeface="맑은 고딕"/>
                <a:cs typeface="맑은 고딕"/>
              </a:rPr>
              <a:t>을	</a:t>
            </a:r>
            <a:r>
              <a:rPr sz="1800" spc="45" dirty="0">
                <a:latin typeface="맑은 고딕"/>
                <a:cs typeface="맑은 고딕"/>
              </a:rPr>
              <a:t>억제</a:t>
            </a:r>
            <a:r>
              <a:rPr sz="1800" spc="60" dirty="0">
                <a:latin typeface="맑은 고딕"/>
                <a:cs typeface="맑은 고딕"/>
              </a:rPr>
              <a:t>시</a:t>
            </a:r>
            <a:r>
              <a:rPr sz="1800" dirty="0">
                <a:latin typeface="맑은 고딕"/>
                <a:cs typeface="맑은 고딕"/>
              </a:rPr>
              <a:t>킬	수	</a:t>
            </a:r>
            <a:r>
              <a:rPr sz="1800" spc="45" dirty="0">
                <a:latin typeface="맑은 고딕"/>
                <a:cs typeface="맑은 고딕"/>
              </a:rPr>
              <a:t>있습</a:t>
            </a:r>
            <a:r>
              <a:rPr sz="1800" spc="60" dirty="0">
                <a:latin typeface="맑은 고딕"/>
                <a:cs typeface="맑은 고딕"/>
              </a:rPr>
              <a:t>니다</a:t>
            </a:r>
            <a:r>
              <a:rPr sz="1800" spc="204" dirty="0">
                <a:latin typeface="맑은 고딕"/>
                <a:cs typeface="맑은 고딕"/>
              </a:rPr>
              <a:t>.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59866" y="2634995"/>
            <a:ext cx="40386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5363" rIns="0" bIns="0" rtlCol="0">
            <a:spAutoFit/>
          </a:bodyPr>
          <a:lstStyle/>
          <a:p>
            <a:pPr marL="160655">
              <a:lnSpc>
                <a:spcPts val="5125"/>
              </a:lnSpc>
            </a:pPr>
            <a:r>
              <a:rPr sz="4400" spc="-85" dirty="0">
                <a:solidFill>
                  <a:srgbClr val="3232CC"/>
                </a:solidFill>
              </a:rPr>
              <a:t>뇌</a:t>
            </a:r>
            <a:r>
              <a:rPr sz="4400" spc="-100" dirty="0">
                <a:solidFill>
                  <a:srgbClr val="3232CC"/>
                </a:solidFill>
              </a:rPr>
              <a:t>졸</a:t>
            </a:r>
            <a:r>
              <a:rPr sz="4400" spc="-85" dirty="0">
                <a:solidFill>
                  <a:srgbClr val="3232CC"/>
                </a:solidFill>
              </a:rPr>
              <a:t>중</a:t>
            </a:r>
            <a:r>
              <a:rPr sz="4400" dirty="0">
                <a:solidFill>
                  <a:srgbClr val="3232CC"/>
                </a:solidFill>
              </a:rPr>
              <a:t>은</a:t>
            </a:r>
            <a:r>
              <a:rPr sz="4400" spc="-204" dirty="0">
                <a:solidFill>
                  <a:srgbClr val="3232CC"/>
                </a:solidFill>
              </a:rPr>
              <a:t> </a:t>
            </a:r>
            <a:r>
              <a:rPr sz="4400" spc="-85" dirty="0">
                <a:solidFill>
                  <a:srgbClr val="3232CC"/>
                </a:solidFill>
              </a:rPr>
              <a:t>어</a:t>
            </a:r>
            <a:r>
              <a:rPr sz="4400" spc="-100" dirty="0">
                <a:solidFill>
                  <a:srgbClr val="3232CC"/>
                </a:solidFill>
              </a:rPr>
              <a:t>떻</a:t>
            </a:r>
            <a:r>
              <a:rPr sz="4400" dirty="0">
                <a:solidFill>
                  <a:srgbClr val="3232CC"/>
                </a:solidFill>
              </a:rPr>
              <a:t>게</a:t>
            </a:r>
            <a:r>
              <a:rPr sz="4400" spc="-195" dirty="0">
                <a:solidFill>
                  <a:srgbClr val="3232CC"/>
                </a:solidFill>
              </a:rPr>
              <a:t> </a:t>
            </a:r>
            <a:r>
              <a:rPr sz="4400" spc="-100" dirty="0">
                <a:solidFill>
                  <a:srgbClr val="3232CC"/>
                </a:solidFill>
              </a:rPr>
              <a:t>생</a:t>
            </a:r>
            <a:r>
              <a:rPr sz="4400" spc="-85" dirty="0">
                <a:solidFill>
                  <a:srgbClr val="3232CC"/>
                </a:solidFill>
              </a:rPr>
              <a:t>기</a:t>
            </a:r>
            <a:r>
              <a:rPr sz="4400" spc="-100" dirty="0">
                <a:solidFill>
                  <a:srgbClr val="3232CC"/>
                </a:solidFill>
              </a:rPr>
              <a:t>는</a:t>
            </a:r>
            <a:r>
              <a:rPr sz="4400" spc="-85" dirty="0">
                <a:solidFill>
                  <a:srgbClr val="3232CC"/>
                </a:solidFill>
              </a:rPr>
              <a:t>가</a:t>
            </a:r>
            <a:r>
              <a:rPr sz="4400" spc="340" dirty="0">
                <a:solidFill>
                  <a:srgbClr val="3232CC"/>
                </a:solidFill>
              </a:rPr>
              <a:t>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729615" y="2390870"/>
            <a:ext cx="3735070" cy="3486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3865" marR="6350" indent="-431800" algn="just">
              <a:lnSpc>
                <a:spcPct val="110200"/>
              </a:lnSpc>
              <a:tabLst>
                <a:tab pos="970915" algn="l"/>
                <a:tab pos="1063625" algn="l"/>
                <a:tab pos="1329055" algn="l"/>
                <a:tab pos="2182495" algn="l"/>
                <a:tab pos="2554605" algn="l"/>
                <a:tab pos="2701925" algn="l"/>
                <a:tab pos="3387725" algn="l"/>
              </a:tabLst>
            </a:pPr>
            <a:r>
              <a:rPr sz="2600" dirty="0">
                <a:latin typeface="맑은 고딕"/>
                <a:cs typeface="맑은 고딕"/>
              </a:rPr>
              <a:t>◈</a:t>
            </a:r>
            <a:r>
              <a:rPr sz="2600" spc="245" dirty="0">
                <a:latin typeface="맑은 고딕"/>
                <a:cs typeface="맑은 고딕"/>
              </a:rPr>
              <a:t> </a:t>
            </a:r>
            <a:r>
              <a:rPr sz="2600" spc="-50" dirty="0">
                <a:latin typeface="맑은 고딕"/>
                <a:cs typeface="맑은 고딕"/>
              </a:rPr>
              <a:t>뇌</a:t>
            </a:r>
            <a:r>
              <a:rPr sz="2600" spc="-60" dirty="0">
                <a:latin typeface="맑은 고딕"/>
                <a:cs typeface="맑은 고딕"/>
              </a:rPr>
              <a:t>졸중</a:t>
            </a:r>
            <a:r>
              <a:rPr sz="2600" dirty="0">
                <a:latin typeface="맑은 고딕"/>
                <a:cs typeface="맑은 고딕"/>
              </a:rPr>
              <a:t>은</a:t>
            </a:r>
            <a:r>
              <a:rPr sz="2600" spc="245" dirty="0">
                <a:latin typeface="맑은 고딕"/>
                <a:cs typeface="맑은 고딕"/>
              </a:rPr>
              <a:t> </a:t>
            </a:r>
            <a:r>
              <a:rPr sz="2600" spc="-50" dirty="0">
                <a:latin typeface="맑은 고딕"/>
                <a:cs typeface="맑은 고딕"/>
              </a:rPr>
              <a:t>크</a:t>
            </a:r>
            <a:r>
              <a:rPr sz="2600" dirty="0">
                <a:latin typeface="맑은 고딕"/>
                <a:cs typeface="맑은 고딕"/>
              </a:rPr>
              <a:t>게</a:t>
            </a:r>
            <a:r>
              <a:rPr sz="2600" spc="245" dirty="0">
                <a:latin typeface="맑은 고딕"/>
                <a:cs typeface="맑은 고딕"/>
              </a:rPr>
              <a:t> </a:t>
            </a:r>
            <a:r>
              <a:rPr sz="2600" spc="-50" dirty="0">
                <a:latin typeface="맑은 고딕"/>
                <a:cs typeface="맑은 고딕"/>
              </a:rPr>
              <a:t>두</a:t>
            </a:r>
            <a:r>
              <a:rPr sz="2600" spc="-60" dirty="0">
                <a:latin typeface="맑은 고딕"/>
                <a:cs typeface="맑은 고딕"/>
              </a:rPr>
              <a:t>가</a:t>
            </a:r>
            <a:r>
              <a:rPr sz="2600" dirty="0">
                <a:latin typeface="맑은 고딕"/>
                <a:cs typeface="맑은 고딕"/>
              </a:rPr>
              <a:t>지 </a:t>
            </a:r>
            <a:r>
              <a:rPr sz="2600" spc="120" dirty="0">
                <a:latin typeface="맑은 고딕"/>
                <a:cs typeface="맑은 고딕"/>
              </a:rPr>
              <a:t>발</a:t>
            </a:r>
            <a:r>
              <a:rPr sz="2600" spc="130" dirty="0">
                <a:latin typeface="맑은 고딕"/>
                <a:cs typeface="맑은 고딕"/>
              </a:rPr>
              <a:t>병</a:t>
            </a:r>
            <a:r>
              <a:rPr sz="2600" spc="120" dirty="0">
                <a:latin typeface="맑은 고딕"/>
                <a:cs typeface="맑은 고딕"/>
              </a:rPr>
              <a:t>기</a:t>
            </a:r>
            <a:r>
              <a:rPr sz="2600" spc="105" dirty="0">
                <a:latin typeface="맑은 고딕"/>
                <a:cs typeface="맑은 고딕"/>
              </a:rPr>
              <a:t>전으</a:t>
            </a:r>
            <a:r>
              <a:rPr sz="2600" dirty="0">
                <a:latin typeface="맑은 고딕"/>
                <a:cs typeface="맑은 고딕"/>
              </a:rPr>
              <a:t>로		</a:t>
            </a:r>
            <a:r>
              <a:rPr sz="2600" spc="105" dirty="0">
                <a:latin typeface="맑은 고딕"/>
                <a:cs typeface="맑은 고딕"/>
              </a:rPr>
              <a:t>생깁</a:t>
            </a:r>
            <a:r>
              <a:rPr sz="2600" dirty="0">
                <a:latin typeface="맑은 고딕"/>
                <a:cs typeface="맑은 고딕"/>
              </a:rPr>
              <a:t>니 </a:t>
            </a:r>
            <a:r>
              <a:rPr sz="2600" spc="10" dirty="0">
                <a:latin typeface="맑은 고딕"/>
                <a:cs typeface="맑은 고딕"/>
              </a:rPr>
              <a:t>다</a:t>
            </a:r>
            <a:r>
              <a:rPr sz="2600" spc="295" dirty="0">
                <a:latin typeface="맑은 고딕"/>
                <a:cs typeface="맑은 고딕"/>
              </a:rPr>
              <a:t>.</a:t>
            </a:r>
            <a:r>
              <a:rPr sz="2600" dirty="0">
                <a:latin typeface="맑은 고딕"/>
                <a:cs typeface="맑은 고딕"/>
              </a:rPr>
              <a:t>		하나는</a:t>
            </a:r>
            <a:r>
              <a:rPr sz="2600" spc="425" dirty="0">
                <a:latin typeface="맑은 고딕"/>
                <a:cs typeface="맑은 고딕"/>
              </a:rPr>
              <a:t> </a:t>
            </a:r>
            <a:r>
              <a:rPr sz="2600" dirty="0">
                <a:latin typeface="맑은 고딕"/>
                <a:cs typeface="맑은 고딕"/>
              </a:rPr>
              <a:t>혈</a:t>
            </a:r>
            <a:r>
              <a:rPr sz="2600" spc="-15" dirty="0">
                <a:latin typeface="맑은 고딕"/>
                <a:cs typeface="맑은 고딕"/>
              </a:rPr>
              <a:t>관</a:t>
            </a:r>
            <a:r>
              <a:rPr sz="2600" dirty="0">
                <a:latin typeface="맑은 고딕"/>
                <a:cs typeface="맑은 고딕"/>
              </a:rPr>
              <a:t>의</a:t>
            </a:r>
            <a:r>
              <a:rPr sz="2600" spc="440" dirty="0">
                <a:latin typeface="맑은 고딕"/>
                <a:cs typeface="맑은 고딕"/>
              </a:rPr>
              <a:t> </a:t>
            </a:r>
            <a:r>
              <a:rPr sz="2600" dirty="0">
                <a:latin typeface="맑은 고딕"/>
                <a:cs typeface="맑은 고딕"/>
              </a:rPr>
              <a:t>내 </a:t>
            </a:r>
            <a:r>
              <a:rPr sz="2600" spc="-40" dirty="0">
                <a:latin typeface="맑은 고딕"/>
                <a:cs typeface="맑은 고딕"/>
              </a:rPr>
              <a:t>면</a:t>
            </a:r>
            <a:r>
              <a:rPr sz="2600" dirty="0">
                <a:latin typeface="맑은 고딕"/>
                <a:cs typeface="맑은 고딕"/>
              </a:rPr>
              <a:t>이</a:t>
            </a:r>
            <a:r>
              <a:rPr sz="2600" spc="380" dirty="0">
                <a:latin typeface="맑은 고딕"/>
                <a:cs typeface="맑은 고딕"/>
              </a:rPr>
              <a:t> </a:t>
            </a:r>
            <a:r>
              <a:rPr sz="2600" spc="-25" dirty="0">
                <a:latin typeface="맑은 고딕"/>
                <a:cs typeface="맑은 고딕"/>
              </a:rPr>
              <a:t>좁아</a:t>
            </a:r>
            <a:r>
              <a:rPr sz="2600" spc="-40" dirty="0">
                <a:latin typeface="맑은 고딕"/>
                <a:cs typeface="맑은 고딕"/>
              </a:rPr>
              <a:t>지</a:t>
            </a:r>
            <a:r>
              <a:rPr sz="2600" spc="-50" dirty="0">
                <a:latin typeface="맑은 고딕"/>
                <a:cs typeface="맑은 고딕"/>
              </a:rPr>
              <a:t>거</a:t>
            </a:r>
            <a:r>
              <a:rPr sz="2600" dirty="0">
                <a:latin typeface="맑은 고딕"/>
                <a:cs typeface="맑은 고딕"/>
              </a:rPr>
              <a:t>나</a:t>
            </a:r>
            <a:r>
              <a:rPr sz="2600" spc="355" dirty="0">
                <a:latin typeface="맑은 고딕"/>
                <a:cs typeface="맑은 고딕"/>
              </a:rPr>
              <a:t> </a:t>
            </a:r>
            <a:r>
              <a:rPr sz="2600" spc="-40" dirty="0">
                <a:latin typeface="맑은 고딕"/>
                <a:cs typeface="맑은 고딕"/>
              </a:rPr>
              <a:t>막</a:t>
            </a:r>
            <a:r>
              <a:rPr sz="2600" dirty="0">
                <a:latin typeface="맑은 고딕"/>
                <a:cs typeface="맑은 고딕"/>
              </a:rPr>
              <a:t>히 는</a:t>
            </a:r>
            <a:r>
              <a:rPr sz="2600" spc="320" dirty="0">
                <a:latin typeface="맑은 고딕"/>
                <a:cs typeface="맑은 고딕"/>
              </a:rPr>
              <a:t> </a:t>
            </a:r>
            <a:r>
              <a:rPr sz="2600" spc="-60" dirty="0">
                <a:latin typeface="맑은 고딕"/>
                <a:cs typeface="맑은 고딕"/>
              </a:rPr>
              <a:t>것</a:t>
            </a:r>
            <a:r>
              <a:rPr sz="2600" spc="-50" dirty="0">
                <a:latin typeface="맑은 고딕"/>
                <a:cs typeface="맑은 고딕"/>
              </a:rPr>
              <a:t>이고</a:t>
            </a:r>
            <a:r>
              <a:rPr sz="2600" spc="160" dirty="0">
                <a:latin typeface="맑은 고딕"/>
                <a:cs typeface="맑은 고딕"/>
              </a:rPr>
              <a:t>(</a:t>
            </a:r>
            <a:r>
              <a:rPr sz="2600" spc="-60" dirty="0">
                <a:latin typeface="맑은 고딕"/>
                <a:cs typeface="맑은 고딕"/>
              </a:rPr>
              <a:t>뇌경</a:t>
            </a:r>
            <a:r>
              <a:rPr sz="2600" spc="-50" dirty="0">
                <a:latin typeface="맑은 고딕"/>
                <a:cs typeface="맑은 고딕"/>
              </a:rPr>
              <a:t>색</a:t>
            </a:r>
            <a:r>
              <a:rPr sz="2600" spc="160" dirty="0">
                <a:latin typeface="맑은 고딕"/>
                <a:cs typeface="맑은 고딕"/>
              </a:rPr>
              <a:t>)</a:t>
            </a:r>
            <a:r>
              <a:rPr sz="2600" spc="295" dirty="0">
                <a:latin typeface="맑은 고딕"/>
                <a:cs typeface="맑은 고딕"/>
              </a:rPr>
              <a:t>,</a:t>
            </a:r>
            <a:r>
              <a:rPr sz="2600" spc="335" dirty="0">
                <a:latin typeface="맑은 고딕"/>
                <a:cs typeface="맑은 고딕"/>
              </a:rPr>
              <a:t> </a:t>
            </a:r>
            <a:r>
              <a:rPr sz="2600" dirty="0">
                <a:latin typeface="맑은 고딕"/>
                <a:cs typeface="맑은 고딕"/>
              </a:rPr>
              <a:t>다 른	</a:t>
            </a:r>
            <a:r>
              <a:rPr sz="2600" spc="80" dirty="0">
                <a:latin typeface="맑은 고딕"/>
                <a:cs typeface="맑은 고딕"/>
              </a:rPr>
              <a:t>하</a:t>
            </a:r>
            <a:r>
              <a:rPr sz="2600" spc="95" dirty="0">
                <a:latin typeface="맑은 고딕"/>
                <a:cs typeface="맑은 고딕"/>
              </a:rPr>
              <a:t>나</a:t>
            </a:r>
            <a:r>
              <a:rPr sz="2600" dirty="0">
                <a:latin typeface="맑은 고딕"/>
                <a:cs typeface="맑은 고딕"/>
              </a:rPr>
              <a:t>는	</a:t>
            </a:r>
            <a:r>
              <a:rPr sz="2600" spc="80" dirty="0">
                <a:latin typeface="맑은 고딕"/>
                <a:cs typeface="맑은 고딕"/>
              </a:rPr>
              <a:t>혈관</a:t>
            </a:r>
            <a:r>
              <a:rPr sz="2600" dirty="0">
                <a:latin typeface="맑은 고딕"/>
                <a:cs typeface="맑은 고딕"/>
              </a:rPr>
              <a:t>이	터 </a:t>
            </a:r>
            <a:r>
              <a:rPr sz="2600" spc="140" dirty="0">
                <a:latin typeface="맑은 고딕"/>
                <a:cs typeface="맑은 고딕"/>
              </a:rPr>
              <a:t>져</a:t>
            </a:r>
            <a:r>
              <a:rPr sz="2600" dirty="0">
                <a:latin typeface="맑은 고딕"/>
                <a:cs typeface="맑은 고딕"/>
              </a:rPr>
              <a:t>서	</a:t>
            </a:r>
            <a:r>
              <a:rPr sz="2600" spc="120" dirty="0">
                <a:latin typeface="맑은 고딕"/>
                <a:cs typeface="맑은 고딕"/>
              </a:rPr>
              <a:t>생기</a:t>
            </a:r>
            <a:r>
              <a:rPr sz="2600" dirty="0">
                <a:latin typeface="맑은 고딕"/>
                <a:cs typeface="맑은 고딕"/>
              </a:rPr>
              <a:t>는	</a:t>
            </a:r>
            <a:r>
              <a:rPr sz="2600" spc="120" dirty="0">
                <a:latin typeface="맑은 고딕"/>
                <a:cs typeface="맑은 고딕"/>
              </a:rPr>
              <a:t>경</a:t>
            </a:r>
            <a:r>
              <a:rPr sz="2600" spc="130" dirty="0">
                <a:latin typeface="맑은 고딕"/>
                <a:cs typeface="맑은 고딕"/>
              </a:rPr>
              <a:t>우</a:t>
            </a:r>
            <a:r>
              <a:rPr sz="2600" spc="315" dirty="0">
                <a:latin typeface="맑은 고딕"/>
                <a:cs typeface="맑은 고딕"/>
              </a:rPr>
              <a:t>(</a:t>
            </a:r>
            <a:r>
              <a:rPr sz="2600" dirty="0">
                <a:latin typeface="맑은 고딕"/>
                <a:cs typeface="맑은 고딕"/>
              </a:rPr>
              <a:t>뇌 </a:t>
            </a:r>
            <a:r>
              <a:rPr sz="2600" spc="-60" dirty="0">
                <a:latin typeface="맑은 고딕"/>
                <a:cs typeface="맑은 고딕"/>
              </a:rPr>
              <a:t>출</a:t>
            </a:r>
            <a:r>
              <a:rPr sz="2600" spc="-50" dirty="0">
                <a:latin typeface="맑은 고딕"/>
                <a:cs typeface="맑은 고딕"/>
              </a:rPr>
              <a:t>혈</a:t>
            </a:r>
            <a:r>
              <a:rPr sz="2600" spc="160" dirty="0">
                <a:latin typeface="맑은 고딕"/>
                <a:cs typeface="맑은 고딕"/>
              </a:rPr>
              <a:t>)</a:t>
            </a:r>
            <a:r>
              <a:rPr sz="2600" spc="-60" dirty="0">
                <a:latin typeface="맑은 고딕"/>
                <a:cs typeface="맑은 고딕"/>
              </a:rPr>
              <a:t>입</a:t>
            </a:r>
            <a:r>
              <a:rPr sz="2600" spc="-50" dirty="0">
                <a:latin typeface="맑은 고딕"/>
                <a:cs typeface="맑은 고딕"/>
              </a:rPr>
              <a:t>니다</a:t>
            </a:r>
            <a:r>
              <a:rPr sz="2600" spc="295" dirty="0">
                <a:latin typeface="맑은 고딕"/>
                <a:cs typeface="맑은 고딕"/>
              </a:rPr>
              <a:t>.</a:t>
            </a:r>
            <a:endParaRPr sz="2600">
              <a:latin typeface="맑은 고딕"/>
              <a:cs typeface="맑은 고딕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59866" y="2406395"/>
            <a:ext cx="426720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다음_Regular"/>
        <a:ea typeface="다음_Regular"/>
        <a:cs typeface=""/>
      </a:majorFont>
      <a:minorFont>
        <a:latin typeface="다음_Regular"/>
        <a:ea typeface="다음_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1351</Words>
  <Application>Microsoft Office PowerPoint</Application>
  <PresentationFormat>사용자 지정</PresentationFormat>
  <Paragraphs>266</Paragraphs>
  <Slides>30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5" baseType="lpstr">
      <vt:lpstr>HY견고딕</vt:lpstr>
      <vt:lpstr>다음_Regular</vt:lpstr>
      <vt:lpstr>맑은 고딕</vt:lpstr>
      <vt:lpstr>Arial</vt:lpstr>
      <vt:lpstr>Office Theme</vt:lpstr>
      <vt:lpstr>PowerPoint 프레젠테이션</vt:lpstr>
      <vt:lpstr>안전보건 11대 기본수칙</vt:lpstr>
      <vt:lpstr>PowerPoint 프레젠테이션</vt:lpstr>
      <vt:lpstr>PowerPoint 프레젠테이션</vt:lpstr>
      <vt:lpstr>채용시 건강진단</vt:lpstr>
      <vt:lpstr>일반건강진단</vt:lpstr>
      <vt:lpstr>특수건강진단</vt:lpstr>
      <vt:lpstr>뇌졸중(중풍)이란?</vt:lpstr>
      <vt:lpstr>뇌졸중은 어떻게 생기는가?</vt:lpstr>
      <vt:lpstr>뇌졸중의 증상은?</vt:lpstr>
      <vt:lpstr>뇌졸중의 위험인자는?</vt:lpstr>
      <vt:lpstr>뇌졸중을 예방하려면</vt:lpstr>
      <vt:lpstr>PowerPoint 프레젠테이션</vt:lpstr>
      <vt:lpstr>당뇨병의 증상 및 예방</vt:lpstr>
      <vt:lpstr>당뇨병을 위한 검사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근골격계질환</vt:lpstr>
      <vt:lpstr>근골격계질환의 주요증상</vt:lpstr>
      <vt:lpstr>PowerPoint 프레젠테이션</vt:lpstr>
      <vt:lpstr>물체운반 요령</vt:lpstr>
      <vt:lpstr>요통예방을 위한 작업관리</vt:lpstr>
      <vt:lpstr>PowerPoint 프레젠테이션</vt:lpstr>
      <vt:lpstr>영상표시단말기(컴퓨터)취급작업 건강장해 예방</vt:lpstr>
      <vt:lpstr>감사합니다!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&lt;4D6963726F736F667420506F776572506F696E74202D20B0C7B0ADB0FCB8AEB1B3C0B0C0DAB7E1&gt;</dc:title>
  <dc:creator>&lt;B0FBBCB1BDC5&gt;</dc:creator>
  <cp:lastModifiedBy>ji min park</cp:lastModifiedBy>
  <cp:revision>3</cp:revision>
  <dcterms:created xsi:type="dcterms:W3CDTF">2014-05-23T09:31:58Z</dcterms:created>
  <dcterms:modified xsi:type="dcterms:W3CDTF">2014-05-23T00:36:46Z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2005-04-01T00:00:00Z</vt:filetime>
  </property>
  <property fmtid="{D5CDD505-2E9C-101B-9397-08002B2CF9AE}" pid="3" name="LastSaved">
    <vt:filetime>2014-05-23T00:00:00Z</vt:filetime>
  </property>
</Properties>
</file>