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7556500" cy="10693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45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00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13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9" y="1260007"/>
            <a:ext cx="6829425" cy="8496300"/>
          </a:xfrm>
          <a:custGeom>
            <a:avLst/>
            <a:gdLst/>
            <a:ahLst/>
            <a:cxnLst/>
            <a:rect l="l" t="t" r="r" b="b"/>
            <a:pathLst>
              <a:path w="6829425" h="8496300">
                <a:moveTo>
                  <a:pt x="0" y="0"/>
                </a:moveTo>
                <a:lnTo>
                  <a:pt x="0" y="8495995"/>
                </a:lnTo>
                <a:lnTo>
                  <a:pt x="6829412" y="8495995"/>
                </a:lnTo>
                <a:lnTo>
                  <a:pt x="6829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60309" cy="1649095"/>
          </a:xfrm>
          <a:custGeom>
            <a:avLst/>
            <a:gdLst/>
            <a:ahLst/>
            <a:cxnLst/>
            <a:rect l="l" t="t" r="r" b="b"/>
            <a:pathLst>
              <a:path w="7560309" h="1649095">
                <a:moveTo>
                  <a:pt x="442822" y="1552359"/>
                </a:moveTo>
                <a:lnTo>
                  <a:pt x="271804" y="1552359"/>
                </a:lnTo>
                <a:lnTo>
                  <a:pt x="357325" y="1648930"/>
                </a:lnTo>
                <a:lnTo>
                  <a:pt x="442822" y="1552359"/>
                </a:lnTo>
              </a:path>
              <a:path w="7560309" h="1649095">
                <a:moveTo>
                  <a:pt x="0" y="0"/>
                </a:moveTo>
                <a:lnTo>
                  <a:pt x="0" y="1552359"/>
                </a:lnTo>
                <a:lnTo>
                  <a:pt x="7560005" y="1552359"/>
                </a:lnTo>
                <a:lnTo>
                  <a:pt x="7560005" y="0"/>
                </a:lnTo>
                <a:lnTo>
                  <a:pt x="0" y="0"/>
                </a:lnTo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2502" y="2114481"/>
            <a:ext cx="147256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900" spc="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안전점검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을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하도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 Unicode MS"/>
                <a:cs typeface="Arial Unicode MS"/>
              </a:rPr>
              <a:t>하고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작업하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장소를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항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상</a:t>
            </a:r>
            <a:r>
              <a:rPr sz="900" spc="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청결하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게</a:t>
            </a:r>
            <a:r>
              <a:rPr sz="900" spc="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정리정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돈</a:t>
            </a:r>
            <a:r>
              <a:rPr sz="900" spc="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503" y="3718832"/>
            <a:ext cx="147066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작업장으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통하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장소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또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장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내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안전통로를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확보해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502" y="5301182"/>
            <a:ext cx="14725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적합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개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보호구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지급하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근로자는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반드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착용해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502" y="6866479"/>
            <a:ext cx="146748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전기작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접지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하고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 각각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사용목적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적합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절연용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보호구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근로자에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게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지급하여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착용하도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502" y="8459661"/>
            <a:ext cx="14725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기계</a:t>
            </a:r>
            <a:r>
              <a:rPr sz="900" spc="480" dirty="0">
                <a:solidFill>
                  <a:srgbClr val="231F20"/>
                </a:solidFill>
                <a:latin typeface="Arial Unicode MS"/>
                <a:cs typeface="Arial Unicode MS"/>
              </a:rPr>
              <a:t>·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설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비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정비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동</a:t>
            </a:r>
            <a:r>
              <a:rPr sz="900" spc="-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장치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잠금장치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하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표지판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을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부착해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9299" y="2114481"/>
            <a:ext cx="14725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유해</a:t>
            </a:r>
            <a:r>
              <a:rPr sz="900" spc="515" dirty="0">
                <a:solidFill>
                  <a:srgbClr val="231F20"/>
                </a:solidFill>
                <a:latin typeface="Arial Unicode MS"/>
                <a:cs typeface="Arial Unicode MS"/>
              </a:rPr>
              <a:t>·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위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험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화학물질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을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취급하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경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우</a:t>
            </a:r>
            <a:r>
              <a:rPr sz="900" spc="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용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900" spc="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경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표지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부착해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9299" y="3718832"/>
            <a:ext cx="147256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프레스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전단기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압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력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용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유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위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험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기계</a:t>
            </a:r>
            <a:r>
              <a:rPr sz="900" spc="500" dirty="0">
                <a:solidFill>
                  <a:srgbClr val="231F20"/>
                </a:solidFill>
                <a:latin typeface="Arial Unicode MS"/>
                <a:cs typeface="Arial Unicode MS"/>
              </a:rPr>
              <a:t>·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기구를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사용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할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때에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적합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방호장치를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 설치해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9299" y="6866479"/>
            <a:ext cx="146304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금속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용접</a:t>
            </a:r>
            <a:r>
              <a:rPr sz="900" spc="495" dirty="0">
                <a:solidFill>
                  <a:srgbClr val="231F20"/>
                </a:solidFill>
                <a:latin typeface="Arial Unicode MS"/>
                <a:cs typeface="Arial Unicode MS"/>
              </a:rPr>
              <a:t>·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용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단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등의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인화성</a:t>
            </a:r>
            <a:r>
              <a:rPr sz="900" spc="525" dirty="0">
                <a:solidFill>
                  <a:srgbClr val="231F20"/>
                </a:solidFill>
                <a:latin typeface="Arial Unicode MS"/>
                <a:cs typeface="Arial Unicode MS"/>
              </a:rPr>
              <a:t>·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폭발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성</a:t>
            </a:r>
            <a:r>
              <a:rPr sz="900" spc="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물질을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격리해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9299" y="8459661"/>
            <a:ext cx="14725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근로자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밀폐공간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에서 작업하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경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우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900" spc="505" dirty="0">
                <a:solidFill>
                  <a:srgbClr val="231F20"/>
                </a:solidFill>
                <a:latin typeface="Arial Unicode MS"/>
                <a:cs typeface="Arial Unicode MS"/>
              </a:rPr>
              <a:t>·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중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산소농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도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측정해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5202" y="2003999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202" y="3606440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202" y="5190702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202" y="6756000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202" y="8349181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1158" y="2121334"/>
            <a:ext cx="1586839" cy="1291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0006" y="2057196"/>
            <a:ext cx="1467515" cy="1435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0486" y="3652825"/>
            <a:ext cx="1429049" cy="1423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3994" y="5343766"/>
            <a:ext cx="1446796" cy="968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0562" y="6942385"/>
            <a:ext cx="1571040" cy="1296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8002" y="8466518"/>
            <a:ext cx="1533601" cy="1143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1158" y="3723780"/>
            <a:ext cx="1722290" cy="11998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1158" y="5308041"/>
            <a:ext cx="1727504" cy="1233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1158" y="8466518"/>
            <a:ext cx="1668877" cy="11430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19299" y="5301182"/>
            <a:ext cx="147256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근로자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900" spc="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추락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하거나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넘어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질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위험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있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장소에는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 Unicode MS"/>
                <a:cs typeface="Arial Unicode MS"/>
              </a:rPr>
              <a:t>안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난간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,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 Unicode MS"/>
                <a:cs typeface="Arial Unicode MS"/>
              </a:rPr>
              <a:t>개구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 Unicode MS"/>
                <a:cs typeface="Arial Unicode MS"/>
              </a:rPr>
              <a:t>덮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설치해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5299" y="447322"/>
            <a:ext cx="902969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70"/>
              </a:lnSpc>
            </a:pPr>
            <a:r>
              <a:rPr sz="7300" spc="-560" dirty="0">
                <a:solidFill>
                  <a:srgbClr val="00B2D5"/>
                </a:solidFill>
                <a:latin typeface="Tahoma"/>
                <a:cs typeface="Tahoma"/>
              </a:rPr>
              <a:t>10</a:t>
            </a:r>
            <a:endParaRPr sz="7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2502" y="468747"/>
            <a:ext cx="3701415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90" dirty="0">
                <a:solidFill>
                  <a:srgbClr val="FFFFFF"/>
                </a:solidFill>
                <a:latin typeface="Arial Unicode MS"/>
                <a:cs typeface="Arial Unicode MS"/>
              </a:rPr>
              <a:t>사업주</a:t>
            </a:r>
            <a:r>
              <a:rPr sz="1500" spc="-75" dirty="0">
                <a:solidFill>
                  <a:srgbClr val="FFFFFF"/>
                </a:solidFill>
                <a:latin typeface="Arial Unicode MS"/>
                <a:cs typeface="Arial Unicode MS"/>
              </a:rPr>
              <a:t>와 </a:t>
            </a:r>
            <a:r>
              <a:rPr sz="1500" spc="-190" dirty="0">
                <a:solidFill>
                  <a:srgbClr val="FFFFFF"/>
                </a:solidFill>
                <a:latin typeface="Arial Unicode MS"/>
                <a:cs typeface="Arial Unicode MS"/>
              </a:rPr>
              <a:t>근로자</a:t>
            </a:r>
            <a:r>
              <a:rPr sz="1500" spc="-75" dirty="0">
                <a:solidFill>
                  <a:srgbClr val="FFFFFF"/>
                </a:solidFill>
                <a:latin typeface="Arial Unicode MS"/>
                <a:cs typeface="Arial Unicode MS"/>
              </a:rPr>
              <a:t>가 꼭 </a:t>
            </a:r>
            <a:r>
              <a:rPr sz="1500" spc="-190" dirty="0">
                <a:solidFill>
                  <a:srgbClr val="FFFFFF"/>
                </a:solidFill>
                <a:latin typeface="Arial Unicode MS"/>
                <a:cs typeface="Arial Unicode MS"/>
              </a:rPr>
              <a:t>알아</a:t>
            </a:r>
            <a:r>
              <a:rPr sz="1500" spc="-75" dirty="0">
                <a:solidFill>
                  <a:srgbClr val="FFFFFF"/>
                </a:solidFill>
                <a:latin typeface="Arial Unicode MS"/>
                <a:cs typeface="Arial Unicode MS"/>
              </a:rPr>
              <a:t>야 할</a:t>
            </a:r>
            <a:endParaRPr sz="15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3200" spc="-405" dirty="0">
                <a:solidFill>
                  <a:srgbClr val="FFFFFF"/>
                </a:solidFill>
                <a:latin typeface="Arial Unicode MS"/>
                <a:cs typeface="Arial Unicode MS"/>
              </a:rPr>
              <a:t>산업현</a:t>
            </a:r>
            <a:r>
              <a:rPr sz="3200" spc="-160" dirty="0">
                <a:solidFill>
                  <a:srgbClr val="FFFFFF"/>
                </a:solidFill>
                <a:latin typeface="Arial Unicode MS"/>
                <a:cs typeface="Arial Unicode MS"/>
              </a:rPr>
              <a:t>장 </a:t>
            </a:r>
            <a:r>
              <a:rPr sz="3200" spc="-405" dirty="0">
                <a:solidFill>
                  <a:srgbClr val="FFFFFF"/>
                </a:solidFill>
                <a:latin typeface="Arial Unicode MS"/>
                <a:cs typeface="Arial Unicode MS"/>
              </a:rPr>
              <a:t>안전보건수칙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56325" y="771892"/>
            <a:ext cx="7359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405" dirty="0">
                <a:solidFill>
                  <a:srgbClr val="FFFFFF"/>
                </a:solidFill>
                <a:latin typeface="Arial Unicode MS"/>
                <a:cs typeface="Arial Unicode MS"/>
              </a:rPr>
              <a:t>계명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2502" y="1733876"/>
            <a:ext cx="3615054" cy="33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39160" algn="l"/>
              </a:tabLst>
            </a:pPr>
            <a:r>
              <a:rPr sz="3600" spc="-60" baseline="1157" dirty="0">
                <a:solidFill>
                  <a:srgbClr val="00BDDC"/>
                </a:solidFill>
                <a:latin typeface="Tahoma"/>
                <a:cs typeface="Tahoma"/>
              </a:rPr>
              <a:t>1	</a:t>
            </a:r>
            <a:r>
              <a:rPr sz="2400" spc="-40" dirty="0">
                <a:solidFill>
                  <a:srgbClr val="00BDDC"/>
                </a:solidFill>
                <a:latin typeface="Tahoma"/>
                <a:cs typeface="Tahoma"/>
              </a:rPr>
              <a:t>6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2502" y="3344538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00BDDC"/>
                </a:solidFill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19299" y="3345240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00BDDC"/>
                </a:solidFill>
                <a:latin typeface="Tahoma"/>
                <a:cs typeface="Tahoma"/>
              </a:rPr>
              <a:t>7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2502" y="4920150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00BDDC"/>
                </a:solidFill>
                <a:latin typeface="Tahoma"/>
                <a:cs typeface="Tahoma"/>
              </a:rPr>
              <a:t>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19299" y="4920150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00BDDC"/>
                </a:solidFill>
                <a:latin typeface="Tahoma"/>
                <a:cs typeface="Tahoma"/>
              </a:rPr>
              <a:t>8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2502" y="6489947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00BDDC"/>
                </a:solidFill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19299" y="6489947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00BDDC"/>
                </a:solidFill>
                <a:latin typeface="Tahoma"/>
                <a:cs typeface="Tahoma"/>
              </a:rPr>
              <a:t>9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2502" y="8083473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00BDDC"/>
                </a:solidFill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01299" y="8083473"/>
            <a:ext cx="3321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14" dirty="0">
                <a:solidFill>
                  <a:srgbClr val="00BDDC"/>
                </a:solidFill>
                <a:latin typeface="Tahoma"/>
                <a:cs typeface="Tahoma"/>
              </a:rPr>
              <a:t>10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70620" y="1002097"/>
            <a:ext cx="1019175" cy="563245"/>
          </a:xfrm>
          <a:custGeom>
            <a:avLst/>
            <a:gdLst/>
            <a:ahLst/>
            <a:cxnLst/>
            <a:rect l="l" t="t" r="r" b="b"/>
            <a:pathLst>
              <a:path w="1019175" h="563244">
                <a:moveTo>
                  <a:pt x="107175" y="192862"/>
                </a:moveTo>
                <a:lnTo>
                  <a:pt x="37249" y="313918"/>
                </a:lnTo>
                <a:lnTo>
                  <a:pt x="123075" y="363473"/>
                </a:lnTo>
                <a:lnTo>
                  <a:pt x="118894" y="375362"/>
                </a:lnTo>
                <a:lnTo>
                  <a:pt x="115078" y="387414"/>
                </a:lnTo>
                <a:lnTo>
                  <a:pt x="111629" y="399624"/>
                </a:lnTo>
                <a:lnTo>
                  <a:pt x="108547" y="411983"/>
                </a:lnTo>
                <a:lnTo>
                  <a:pt x="105834" y="424483"/>
                </a:lnTo>
                <a:lnTo>
                  <a:pt x="0" y="436879"/>
                </a:lnTo>
                <a:lnTo>
                  <a:pt x="0" y="562622"/>
                </a:lnTo>
                <a:lnTo>
                  <a:pt x="1018794" y="562101"/>
                </a:lnTo>
                <a:lnTo>
                  <a:pt x="1018794" y="509498"/>
                </a:lnTo>
                <a:lnTo>
                  <a:pt x="362686" y="509498"/>
                </a:lnTo>
                <a:lnTo>
                  <a:pt x="362673" y="508584"/>
                </a:lnTo>
                <a:lnTo>
                  <a:pt x="362546" y="507707"/>
                </a:lnTo>
                <a:lnTo>
                  <a:pt x="362550" y="506712"/>
                </a:lnTo>
                <a:lnTo>
                  <a:pt x="363265" y="492086"/>
                </a:lnTo>
                <a:lnTo>
                  <a:pt x="373495" y="450718"/>
                </a:lnTo>
                <a:lnTo>
                  <a:pt x="394419" y="414844"/>
                </a:lnTo>
                <a:lnTo>
                  <a:pt x="424210" y="386290"/>
                </a:lnTo>
                <a:lnTo>
                  <a:pt x="461042" y="366880"/>
                </a:lnTo>
                <a:lnTo>
                  <a:pt x="503089" y="358441"/>
                </a:lnTo>
                <a:lnTo>
                  <a:pt x="925524" y="358441"/>
                </a:lnTo>
                <a:lnTo>
                  <a:pt x="984935" y="313918"/>
                </a:lnTo>
                <a:lnTo>
                  <a:pt x="943664" y="242442"/>
                </a:lnTo>
                <a:lnTo>
                  <a:pt x="829144" y="242442"/>
                </a:lnTo>
                <a:lnTo>
                  <a:pt x="821010" y="232970"/>
                </a:lnTo>
                <a:lnTo>
                  <a:pt x="201182" y="232970"/>
                </a:lnTo>
                <a:lnTo>
                  <a:pt x="107175" y="192862"/>
                </a:lnTo>
                <a:close/>
              </a:path>
              <a:path w="1019175" h="563244">
                <a:moveTo>
                  <a:pt x="517075" y="422535"/>
                </a:moveTo>
                <a:lnTo>
                  <a:pt x="473399" y="432280"/>
                </a:lnTo>
                <a:lnTo>
                  <a:pt x="442133" y="458506"/>
                </a:lnTo>
                <a:lnTo>
                  <a:pt x="427300" y="496122"/>
                </a:lnTo>
                <a:lnTo>
                  <a:pt x="426688" y="506712"/>
                </a:lnTo>
                <a:lnTo>
                  <a:pt x="426693" y="508584"/>
                </a:lnTo>
                <a:lnTo>
                  <a:pt x="426758" y="509498"/>
                </a:lnTo>
                <a:lnTo>
                  <a:pt x="595426" y="509498"/>
                </a:lnTo>
                <a:lnTo>
                  <a:pt x="595498" y="508584"/>
                </a:lnTo>
                <a:lnTo>
                  <a:pt x="595560" y="506712"/>
                </a:lnTo>
                <a:lnTo>
                  <a:pt x="594334" y="492414"/>
                </a:lnTo>
                <a:lnTo>
                  <a:pt x="577281" y="454295"/>
                </a:lnTo>
                <a:lnTo>
                  <a:pt x="544678" y="429265"/>
                </a:lnTo>
                <a:lnTo>
                  <a:pt x="517075" y="422535"/>
                </a:lnTo>
                <a:close/>
              </a:path>
              <a:path w="1019175" h="563244">
                <a:moveTo>
                  <a:pt x="925524" y="358441"/>
                </a:moveTo>
                <a:lnTo>
                  <a:pt x="503089" y="358441"/>
                </a:lnTo>
                <a:lnTo>
                  <a:pt x="518723" y="359086"/>
                </a:lnTo>
                <a:lnTo>
                  <a:pt x="533816" y="361052"/>
                </a:lnTo>
                <a:lnTo>
                  <a:pt x="575323" y="374261"/>
                </a:lnTo>
                <a:lnTo>
                  <a:pt x="610074" y="397118"/>
                </a:lnTo>
                <a:lnTo>
                  <a:pt x="636653" y="427938"/>
                </a:lnTo>
                <a:lnTo>
                  <a:pt x="653646" y="465032"/>
                </a:lnTo>
                <a:lnTo>
                  <a:pt x="659637" y="506712"/>
                </a:lnTo>
                <a:lnTo>
                  <a:pt x="659498" y="509498"/>
                </a:lnTo>
                <a:lnTo>
                  <a:pt x="1017892" y="509498"/>
                </a:lnTo>
                <a:lnTo>
                  <a:pt x="1017892" y="436879"/>
                </a:lnTo>
                <a:lnTo>
                  <a:pt x="918692" y="436879"/>
                </a:lnTo>
                <a:lnTo>
                  <a:pt x="916337" y="424245"/>
                </a:lnTo>
                <a:lnTo>
                  <a:pt x="913616" y="411745"/>
                </a:lnTo>
                <a:lnTo>
                  <a:pt x="910528" y="399387"/>
                </a:lnTo>
                <a:lnTo>
                  <a:pt x="907072" y="387181"/>
                </a:lnTo>
                <a:lnTo>
                  <a:pt x="903249" y="375134"/>
                </a:lnTo>
                <a:lnTo>
                  <a:pt x="925524" y="358441"/>
                </a:lnTo>
                <a:close/>
              </a:path>
              <a:path w="1019175" h="563244">
                <a:moveTo>
                  <a:pt x="915035" y="192862"/>
                </a:moveTo>
                <a:lnTo>
                  <a:pt x="829144" y="242442"/>
                </a:lnTo>
                <a:lnTo>
                  <a:pt x="943664" y="242442"/>
                </a:lnTo>
                <a:lnTo>
                  <a:pt x="915035" y="192862"/>
                </a:lnTo>
                <a:close/>
              </a:path>
              <a:path w="1019175" h="563244">
                <a:moveTo>
                  <a:pt x="318249" y="32931"/>
                </a:moveTo>
                <a:lnTo>
                  <a:pt x="197180" y="102831"/>
                </a:lnTo>
                <a:lnTo>
                  <a:pt x="246773" y="188734"/>
                </a:lnTo>
                <a:lnTo>
                  <a:pt x="237118" y="197021"/>
                </a:lnTo>
                <a:lnTo>
                  <a:pt x="227725" y="205594"/>
                </a:lnTo>
                <a:lnTo>
                  <a:pt x="218600" y="214448"/>
                </a:lnTo>
                <a:lnTo>
                  <a:pt x="209751" y="223575"/>
                </a:lnTo>
                <a:lnTo>
                  <a:pt x="201182" y="232970"/>
                </a:lnTo>
                <a:lnTo>
                  <a:pt x="821010" y="232970"/>
                </a:lnTo>
                <a:lnTo>
                  <a:pt x="812282" y="223400"/>
                </a:lnTo>
                <a:lnTo>
                  <a:pt x="803427" y="214278"/>
                </a:lnTo>
                <a:lnTo>
                  <a:pt x="794299" y="205429"/>
                </a:lnTo>
                <a:lnTo>
                  <a:pt x="784904" y="196861"/>
                </a:lnTo>
                <a:lnTo>
                  <a:pt x="818248" y="118744"/>
                </a:lnTo>
                <a:lnTo>
                  <a:pt x="654431" y="118744"/>
                </a:lnTo>
                <a:lnTo>
                  <a:pt x="642726" y="114629"/>
                </a:lnTo>
                <a:lnTo>
                  <a:pt x="379464" y="114629"/>
                </a:lnTo>
                <a:lnTo>
                  <a:pt x="318249" y="32931"/>
                </a:lnTo>
                <a:close/>
              </a:path>
              <a:path w="1019175" h="563244">
                <a:moveTo>
                  <a:pt x="703973" y="32956"/>
                </a:moveTo>
                <a:lnTo>
                  <a:pt x="654431" y="118744"/>
                </a:lnTo>
                <a:lnTo>
                  <a:pt x="818248" y="118744"/>
                </a:lnTo>
                <a:lnTo>
                  <a:pt x="825030" y="102857"/>
                </a:lnTo>
                <a:lnTo>
                  <a:pt x="703973" y="32956"/>
                </a:lnTo>
                <a:close/>
              </a:path>
              <a:path w="1019175" h="563244">
                <a:moveTo>
                  <a:pt x="581012" y="0"/>
                </a:moveTo>
                <a:lnTo>
                  <a:pt x="441210" y="0"/>
                </a:lnTo>
                <a:lnTo>
                  <a:pt x="441210" y="99199"/>
                </a:lnTo>
                <a:lnTo>
                  <a:pt x="428576" y="101554"/>
                </a:lnTo>
                <a:lnTo>
                  <a:pt x="416076" y="104275"/>
                </a:lnTo>
                <a:lnTo>
                  <a:pt x="403719" y="107361"/>
                </a:lnTo>
                <a:lnTo>
                  <a:pt x="391513" y="110813"/>
                </a:lnTo>
                <a:lnTo>
                  <a:pt x="379464" y="114629"/>
                </a:lnTo>
                <a:lnTo>
                  <a:pt x="642726" y="114629"/>
                </a:lnTo>
                <a:lnTo>
                  <a:pt x="630493" y="110752"/>
                </a:lnTo>
                <a:lnTo>
                  <a:pt x="618284" y="107305"/>
                </a:lnTo>
                <a:lnTo>
                  <a:pt x="605925" y="104224"/>
                </a:lnTo>
                <a:lnTo>
                  <a:pt x="593424" y="101509"/>
                </a:lnTo>
                <a:lnTo>
                  <a:pt x="581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03118" y="6949744"/>
            <a:ext cx="974115" cy="1189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85918" y="6938023"/>
            <a:ext cx="995913" cy="11606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87300" y="1352477"/>
            <a:ext cx="45294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70" dirty="0">
                <a:solidFill>
                  <a:srgbClr val="FFFFFF"/>
                </a:solidFill>
                <a:latin typeface="Arial Unicode MS"/>
                <a:cs typeface="Arial Unicode MS"/>
              </a:rPr>
              <a:t>*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작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업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근로자들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은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신체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에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이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상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증상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이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나타나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면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관리자에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게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Arial Unicode MS"/>
                <a:cs typeface="Arial Unicode MS"/>
              </a:rPr>
              <a:t>보고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,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의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사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진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료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및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고용노동부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에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통보하여</a:t>
            </a:r>
            <a:r>
              <a:rPr sz="800" spc="-25" dirty="0">
                <a:solidFill>
                  <a:srgbClr val="FFFFFF"/>
                </a:solidFill>
                <a:latin typeface="Arial Unicode MS"/>
                <a:cs typeface="Arial Unicode MS"/>
              </a:rPr>
              <a:t>야</a:t>
            </a:r>
            <a:r>
              <a:rPr sz="800" spc="-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Arial Unicode MS"/>
                <a:cs typeface="Arial Unicode MS"/>
              </a:rPr>
              <a:t>합니다.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77942" y="10200897"/>
            <a:ext cx="194157" cy="1355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7447" y="10297760"/>
            <a:ext cx="97294" cy="977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80000" y="10162454"/>
            <a:ext cx="194170" cy="1356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77371" y="10103424"/>
            <a:ext cx="97256" cy="977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46712" y="10205895"/>
            <a:ext cx="739113" cy="2369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09738" y="10267229"/>
            <a:ext cx="200733" cy="184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23401" y="10238236"/>
            <a:ext cx="191846" cy="1341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44846" y="10293565"/>
            <a:ext cx="706755" cy="138430"/>
          </a:xfrm>
          <a:custGeom>
            <a:avLst/>
            <a:gdLst/>
            <a:ahLst/>
            <a:cxnLst/>
            <a:rect l="l" t="t" r="r" b="b"/>
            <a:pathLst>
              <a:path w="706754" h="138429">
                <a:moveTo>
                  <a:pt x="279488" y="64972"/>
                </a:moveTo>
                <a:lnTo>
                  <a:pt x="143383" y="64972"/>
                </a:lnTo>
                <a:lnTo>
                  <a:pt x="143383" y="76402"/>
                </a:lnTo>
                <a:lnTo>
                  <a:pt x="279488" y="76402"/>
                </a:lnTo>
                <a:lnTo>
                  <a:pt x="279488" y="64972"/>
                </a:lnTo>
                <a:close/>
              </a:path>
              <a:path w="706754" h="138429">
                <a:moveTo>
                  <a:pt x="222770" y="0"/>
                </a:moveTo>
                <a:lnTo>
                  <a:pt x="174492" y="10049"/>
                </a:lnTo>
                <a:lnTo>
                  <a:pt x="162940" y="25673"/>
                </a:lnTo>
                <a:lnTo>
                  <a:pt x="166225" y="38131"/>
                </a:lnTo>
                <a:lnTo>
                  <a:pt x="175548" y="47374"/>
                </a:lnTo>
                <a:lnTo>
                  <a:pt x="180428" y="64972"/>
                </a:lnTo>
                <a:lnTo>
                  <a:pt x="202755" y="64972"/>
                </a:lnTo>
                <a:lnTo>
                  <a:pt x="202755" y="56272"/>
                </a:lnTo>
                <a:lnTo>
                  <a:pt x="242443" y="56272"/>
                </a:lnTo>
                <a:lnTo>
                  <a:pt x="242443" y="50507"/>
                </a:lnTo>
                <a:lnTo>
                  <a:pt x="249548" y="45617"/>
                </a:lnTo>
                <a:lnTo>
                  <a:pt x="211836" y="45617"/>
                </a:lnTo>
                <a:lnTo>
                  <a:pt x="196562" y="41997"/>
                </a:lnTo>
                <a:lnTo>
                  <a:pt x="187665" y="32846"/>
                </a:lnTo>
                <a:lnTo>
                  <a:pt x="191123" y="19519"/>
                </a:lnTo>
                <a:lnTo>
                  <a:pt x="201671" y="12017"/>
                </a:lnTo>
                <a:lnTo>
                  <a:pt x="251174" y="12017"/>
                </a:lnTo>
                <a:lnTo>
                  <a:pt x="249976" y="10599"/>
                </a:lnTo>
                <a:lnTo>
                  <a:pt x="237934" y="3826"/>
                </a:lnTo>
                <a:lnTo>
                  <a:pt x="222770" y="0"/>
                </a:lnTo>
                <a:close/>
              </a:path>
              <a:path w="706754" h="138429">
                <a:moveTo>
                  <a:pt x="242443" y="56349"/>
                </a:moveTo>
                <a:lnTo>
                  <a:pt x="220116" y="56349"/>
                </a:lnTo>
                <a:lnTo>
                  <a:pt x="220116" y="64972"/>
                </a:lnTo>
                <a:lnTo>
                  <a:pt x="242443" y="64972"/>
                </a:lnTo>
                <a:lnTo>
                  <a:pt x="242443" y="56349"/>
                </a:lnTo>
                <a:close/>
              </a:path>
              <a:path w="706754" h="138429">
                <a:moveTo>
                  <a:pt x="242443" y="56272"/>
                </a:moveTo>
                <a:lnTo>
                  <a:pt x="202755" y="56272"/>
                </a:lnTo>
                <a:lnTo>
                  <a:pt x="205701" y="56603"/>
                </a:lnTo>
                <a:lnTo>
                  <a:pt x="208737" y="56793"/>
                </a:lnTo>
                <a:lnTo>
                  <a:pt x="214668" y="56793"/>
                </a:lnTo>
                <a:lnTo>
                  <a:pt x="217424" y="56615"/>
                </a:lnTo>
                <a:lnTo>
                  <a:pt x="220116" y="56349"/>
                </a:lnTo>
                <a:lnTo>
                  <a:pt x="242443" y="56349"/>
                </a:lnTo>
                <a:close/>
              </a:path>
              <a:path w="706754" h="138429">
                <a:moveTo>
                  <a:pt x="251174" y="12017"/>
                </a:moveTo>
                <a:lnTo>
                  <a:pt x="201671" y="12017"/>
                </a:lnTo>
                <a:lnTo>
                  <a:pt x="220683" y="13103"/>
                </a:lnTo>
                <a:lnTo>
                  <a:pt x="232327" y="18421"/>
                </a:lnTo>
                <a:lnTo>
                  <a:pt x="236889" y="26533"/>
                </a:lnTo>
                <a:lnTo>
                  <a:pt x="232077" y="38131"/>
                </a:lnTo>
                <a:lnTo>
                  <a:pt x="219677" y="44734"/>
                </a:lnTo>
                <a:lnTo>
                  <a:pt x="211836" y="45617"/>
                </a:lnTo>
                <a:lnTo>
                  <a:pt x="249548" y="45617"/>
                </a:lnTo>
                <a:lnTo>
                  <a:pt x="254612" y="42132"/>
                </a:lnTo>
                <a:lnTo>
                  <a:pt x="260579" y="31448"/>
                </a:lnTo>
                <a:lnTo>
                  <a:pt x="257867" y="19935"/>
                </a:lnTo>
                <a:lnTo>
                  <a:pt x="251174" y="12017"/>
                </a:lnTo>
                <a:close/>
              </a:path>
              <a:path w="706754" h="138429">
                <a:moveTo>
                  <a:pt x="417601" y="115111"/>
                </a:moveTo>
                <a:lnTo>
                  <a:pt x="285343" y="115111"/>
                </a:lnTo>
                <a:lnTo>
                  <a:pt x="285343" y="126541"/>
                </a:lnTo>
                <a:lnTo>
                  <a:pt x="417601" y="126541"/>
                </a:lnTo>
                <a:lnTo>
                  <a:pt x="417601" y="115111"/>
                </a:lnTo>
                <a:close/>
              </a:path>
              <a:path w="706754" h="138429">
                <a:moveTo>
                  <a:pt x="360629" y="83679"/>
                </a:moveTo>
                <a:lnTo>
                  <a:pt x="339471" y="83679"/>
                </a:lnTo>
                <a:lnTo>
                  <a:pt x="339471" y="115111"/>
                </a:lnTo>
                <a:lnTo>
                  <a:pt x="364998" y="115111"/>
                </a:lnTo>
                <a:lnTo>
                  <a:pt x="364998" y="84581"/>
                </a:lnTo>
                <a:lnTo>
                  <a:pt x="360629" y="83679"/>
                </a:lnTo>
                <a:close/>
              </a:path>
              <a:path w="706754" h="138429">
                <a:moveTo>
                  <a:pt x="651281" y="86308"/>
                </a:moveTo>
                <a:lnTo>
                  <a:pt x="625754" y="86308"/>
                </a:lnTo>
                <a:lnTo>
                  <a:pt x="625754" y="132917"/>
                </a:lnTo>
                <a:lnTo>
                  <a:pt x="651281" y="132917"/>
                </a:lnTo>
                <a:lnTo>
                  <a:pt x="651281" y="86308"/>
                </a:lnTo>
                <a:close/>
              </a:path>
              <a:path w="706754" h="138429">
                <a:moveTo>
                  <a:pt x="706539" y="74865"/>
                </a:moveTo>
                <a:lnTo>
                  <a:pt x="570471" y="74865"/>
                </a:lnTo>
                <a:lnTo>
                  <a:pt x="570471" y="86308"/>
                </a:lnTo>
                <a:lnTo>
                  <a:pt x="706539" y="86308"/>
                </a:lnTo>
                <a:lnTo>
                  <a:pt x="706539" y="74865"/>
                </a:lnTo>
                <a:close/>
              </a:path>
              <a:path w="706754" h="138429">
                <a:moveTo>
                  <a:pt x="493674" y="81583"/>
                </a:moveTo>
                <a:lnTo>
                  <a:pt x="476478" y="83401"/>
                </a:lnTo>
                <a:lnTo>
                  <a:pt x="461943" y="88413"/>
                </a:lnTo>
                <a:lnTo>
                  <a:pt x="451193" y="95961"/>
                </a:lnTo>
                <a:lnTo>
                  <a:pt x="445354" y="105383"/>
                </a:lnTo>
                <a:lnTo>
                  <a:pt x="447764" y="117483"/>
                </a:lnTo>
                <a:lnTo>
                  <a:pt x="455254" y="127172"/>
                </a:lnTo>
                <a:lnTo>
                  <a:pt x="466831" y="134170"/>
                </a:lnTo>
                <a:lnTo>
                  <a:pt x="481502" y="138203"/>
                </a:lnTo>
                <a:lnTo>
                  <a:pt x="501654" y="137343"/>
                </a:lnTo>
                <a:lnTo>
                  <a:pt x="518007" y="134023"/>
                </a:lnTo>
                <a:lnTo>
                  <a:pt x="530381" y="128663"/>
                </a:lnTo>
                <a:lnTo>
                  <a:pt x="531219" y="127951"/>
                </a:lnTo>
                <a:lnTo>
                  <a:pt x="493674" y="127951"/>
                </a:lnTo>
                <a:lnTo>
                  <a:pt x="478406" y="124333"/>
                </a:lnTo>
                <a:lnTo>
                  <a:pt x="469507" y="115176"/>
                </a:lnTo>
                <a:lnTo>
                  <a:pt x="472962" y="101847"/>
                </a:lnTo>
                <a:lnTo>
                  <a:pt x="483509" y="94349"/>
                </a:lnTo>
                <a:lnTo>
                  <a:pt x="533074" y="94349"/>
                </a:lnTo>
                <a:lnTo>
                  <a:pt x="531762" y="92818"/>
                </a:lnTo>
                <a:lnTo>
                  <a:pt x="519650" y="86078"/>
                </a:lnTo>
                <a:lnTo>
                  <a:pt x="504411" y="82282"/>
                </a:lnTo>
                <a:lnTo>
                  <a:pt x="493674" y="81583"/>
                </a:lnTo>
                <a:close/>
              </a:path>
              <a:path w="706754" h="138429">
                <a:moveTo>
                  <a:pt x="533074" y="94349"/>
                </a:moveTo>
                <a:lnTo>
                  <a:pt x="483509" y="94349"/>
                </a:lnTo>
                <a:lnTo>
                  <a:pt x="502526" y="95435"/>
                </a:lnTo>
                <a:lnTo>
                  <a:pt x="514170" y="100748"/>
                </a:lnTo>
                <a:lnTo>
                  <a:pt x="518729" y="108852"/>
                </a:lnTo>
                <a:lnTo>
                  <a:pt x="513918" y="120459"/>
                </a:lnTo>
                <a:lnTo>
                  <a:pt x="501524" y="127066"/>
                </a:lnTo>
                <a:lnTo>
                  <a:pt x="493674" y="127951"/>
                </a:lnTo>
                <a:lnTo>
                  <a:pt x="531219" y="127951"/>
                </a:lnTo>
                <a:lnTo>
                  <a:pt x="538594" y="121683"/>
                </a:lnTo>
                <a:lnTo>
                  <a:pt x="542464" y="113503"/>
                </a:lnTo>
                <a:lnTo>
                  <a:pt x="539712" y="102095"/>
                </a:lnTo>
                <a:lnTo>
                  <a:pt x="533074" y="94349"/>
                </a:lnTo>
                <a:close/>
              </a:path>
              <a:path w="706754" h="138429">
                <a:moveTo>
                  <a:pt x="211836" y="81583"/>
                </a:moveTo>
                <a:lnTo>
                  <a:pt x="194636" y="83400"/>
                </a:lnTo>
                <a:lnTo>
                  <a:pt x="180099" y="88411"/>
                </a:lnTo>
                <a:lnTo>
                  <a:pt x="169347" y="95956"/>
                </a:lnTo>
                <a:lnTo>
                  <a:pt x="163506" y="105376"/>
                </a:lnTo>
                <a:lnTo>
                  <a:pt x="165913" y="117477"/>
                </a:lnTo>
                <a:lnTo>
                  <a:pt x="173398" y="127165"/>
                </a:lnTo>
                <a:lnTo>
                  <a:pt x="184972" y="134165"/>
                </a:lnTo>
                <a:lnTo>
                  <a:pt x="199641" y="138200"/>
                </a:lnTo>
                <a:lnTo>
                  <a:pt x="219797" y="137342"/>
                </a:lnTo>
                <a:lnTo>
                  <a:pt x="236154" y="134025"/>
                </a:lnTo>
                <a:lnTo>
                  <a:pt x="248531" y="128669"/>
                </a:lnTo>
                <a:lnTo>
                  <a:pt x="249376" y="127951"/>
                </a:lnTo>
                <a:lnTo>
                  <a:pt x="211836" y="127951"/>
                </a:lnTo>
                <a:lnTo>
                  <a:pt x="196568" y="124333"/>
                </a:lnTo>
                <a:lnTo>
                  <a:pt x="187669" y="115176"/>
                </a:lnTo>
                <a:lnTo>
                  <a:pt x="191124" y="101847"/>
                </a:lnTo>
                <a:lnTo>
                  <a:pt x="201670" y="94349"/>
                </a:lnTo>
                <a:lnTo>
                  <a:pt x="251233" y="94349"/>
                </a:lnTo>
                <a:lnTo>
                  <a:pt x="249926" y="92823"/>
                </a:lnTo>
                <a:lnTo>
                  <a:pt x="237818" y="86082"/>
                </a:lnTo>
                <a:lnTo>
                  <a:pt x="222584" y="82283"/>
                </a:lnTo>
                <a:lnTo>
                  <a:pt x="211836" y="81583"/>
                </a:lnTo>
                <a:close/>
              </a:path>
              <a:path w="706754" h="138429">
                <a:moveTo>
                  <a:pt x="251233" y="94349"/>
                </a:moveTo>
                <a:lnTo>
                  <a:pt x="201670" y="94349"/>
                </a:lnTo>
                <a:lnTo>
                  <a:pt x="220687" y="95435"/>
                </a:lnTo>
                <a:lnTo>
                  <a:pt x="232332" y="100748"/>
                </a:lnTo>
                <a:lnTo>
                  <a:pt x="236890" y="108852"/>
                </a:lnTo>
                <a:lnTo>
                  <a:pt x="232079" y="120459"/>
                </a:lnTo>
                <a:lnTo>
                  <a:pt x="219685" y="127066"/>
                </a:lnTo>
                <a:lnTo>
                  <a:pt x="211836" y="127951"/>
                </a:lnTo>
                <a:lnTo>
                  <a:pt x="249376" y="127951"/>
                </a:lnTo>
                <a:lnTo>
                  <a:pt x="256747" y="121693"/>
                </a:lnTo>
                <a:lnTo>
                  <a:pt x="260623" y="113517"/>
                </a:lnTo>
                <a:lnTo>
                  <a:pt x="257873" y="102103"/>
                </a:lnTo>
                <a:lnTo>
                  <a:pt x="251233" y="94349"/>
                </a:lnTo>
                <a:close/>
              </a:path>
              <a:path w="706754" h="138429">
                <a:moveTo>
                  <a:pt x="561721" y="63994"/>
                </a:moveTo>
                <a:lnTo>
                  <a:pt x="425627" y="63994"/>
                </a:lnTo>
                <a:lnTo>
                  <a:pt x="425627" y="75437"/>
                </a:lnTo>
                <a:lnTo>
                  <a:pt x="561721" y="75437"/>
                </a:lnTo>
                <a:lnTo>
                  <a:pt x="561721" y="63994"/>
                </a:lnTo>
                <a:close/>
              </a:path>
              <a:path w="706754" h="138429">
                <a:moveTo>
                  <a:pt x="506437" y="51497"/>
                </a:moveTo>
                <a:lnTo>
                  <a:pt x="480923" y="51497"/>
                </a:lnTo>
                <a:lnTo>
                  <a:pt x="480923" y="63994"/>
                </a:lnTo>
                <a:lnTo>
                  <a:pt x="506437" y="63994"/>
                </a:lnTo>
                <a:lnTo>
                  <a:pt x="506437" y="51497"/>
                </a:lnTo>
                <a:close/>
              </a:path>
              <a:path w="706754" h="138429">
                <a:moveTo>
                  <a:pt x="544664" y="5472"/>
                </a:moveTo>
                <a:lnTo>
                  <a:pt x="440093" y="5472"/>
                </a:lnTo>
                <a:lnTo>
                  <a:pt x="440093" y="47763"/>
                </a:lnTo>
                <a:lnTo>
                  <a:pt x="450989" y="51497"/>
                </a:lnTo>
                <a:lnTo>
                  <a:pt x="544664" y="51497"/>
                </a:lnTo>
                <a:lnTo>
                  <a:pt x="544664" y="40093"/>
                </a:lnTo>
                <a:lnTo>
                  <a:pt x="468947" y="40093"/>
                </a:lnTo>
                <a:lnTo>
                  <a:pt x="465607" y="37845"/>
                </a:lnTo>
                <a:lnTo>
                  <a:pt x="465607" y="16915"/>
                </a:lnTo>
                <a:lnTo>
                  <a:pt x="544664" y="16915"/>
                </a:lnTo>
                <a:lnTo>
                  <a:pt x="544664" y="5472"/>
                </a:lnTo>
                <a:close/>
              </a:path>
              <a:path w="706754" h="138429">
                <a:moveTo>
                  <a:pt x="130810" y="115111"/>
                </a:moveTo>
                <a:lnTo>
                  <a:pt x="0" y="115111"/>
                </a:lnTo>
                <a:lnTo>
                  <a:pt x="0" y="126541"/>
                </a:lnTo>
                <a:lnTo>
                  <a:pt x="130810" y="126541"/>
                </a:lnTo>
                <a:lnTo>
                  <a:pt x="130810" y="115111"/>
                </a:lnTo>
                <a:close/>
              </a:path>
              <a:path w="706754" h="138429">
                <a:moveTo>
                  <a:pt x="66230" y="60933"/>
                </a:moveTo>
                <a:lnTo>
                  <a:pt x="45085" y="60933"/>
                </a:lnTo>
                <a:lnTo>
                  <a:pt x="45085" y="115111"/>
                </a:lnTo>
                <a:lnTo>
                  <a:pt x="70599" y="115111"/>
                </a:lnTo>
                <a:lnTo>
                  <a:pt x="70599" y="61822"/>
                </a:lnTo>
                <a:lnTo>
                  <a:pt x="66230" y="60933"/>
                </a:lnTo>
                <a:close/>
              </a:path>
              <a:path w="706754" h="138429">
                <a:moveTo>
                  <a:pt x="109512" y="6196"/>
                </a:moveTo>
                <a:lnTo>
                  <a:pt x="13601" y="6196"/>
                </a:lnTo>
                <a:lnTo>
                  <a:pt x="13601" y="17499"/>
                </a:lnTo>
                <a:lnTo>
                  <a:pt x="89192" y="17499"/>
                </a:lnTo>
                <a:lnTo>
                  <a:pt x="90639" y="18007"/>
                </a:lnTo>
                <a:lnTo>
                  <a:pt x="91554" y="19011"/>
                </a:lnTo>
                <a:lnTo>
                  <a:pt x="92557" y="20001"/>
                </a:lnTo>
                <a:lnTo>
                  <a:pt x="92989" y="21487"/>
                </a:lnTo>
                <a:lnTo>
                  <a:pt x="92811" y="23481"/>
                </a:lnTo>
                <a:lnTo>
                  <a:pt x="92724" y="62127"/>
                </a:lnTo>
                <a:lnTo>
                  <a:pt x="92371" y="67944"/>
                </a:lnTo>
                <a:lnTo>
                  <a:pt x="91325" y="76249"/>
                </a:lnTo>
                <a:lnTo>
                  <a:pt x="90322" y="83730"/>
                </a:lnTo>
                <a:lnTo>
                  <a:pt x="89242" y="89826"/>
                </a:lnTo>
                <a:lnTo>
                  <a:pt x="88087" y="94550"/>
                </a:lnTo>
                <a:lnTo>
                  <a:pt x="111772" y="95922"/>
                </a:lnTo>
                <a:lnTo>
                  <a:pt x="116370" y="12394"/>
                </a:lnTo>
                <a:lnTo>
                  <a:pt x="115417" y="9943"/>
                </a:lnTo>
                <a:lnTo>
                  <a:pt x="111836" y="6895"/>
                </a:lnTo>
                <a:lnTo>
                  <a:pt x="109512" y="6196"/>
                </a:lnTo>
                <a:close/>
              </a:path>
              <a:path w="706754" h="138429">
                <a:moveTo>
                  <a:pt x="607568" y="5472"/>
                </a:moveTo>
                <a:lnTo>
                  <a:pt x="586447" y="5472"/>
                </a:lnTo>
                <a:lnTo>
                  <a:pt x="586447" y="60057"/>
                </a:lnTo>
                <a:lnTo>
                  <a:pt x="597357" y="63791"/>
                </a:lnTo>
                <a:lnTo>
                  <a:pt x="690575" y="63791"/>
                </a:lnTo>
                <a:lnTo>
                  <a:pt x="690575" y="52361"/>
                </a:lnTo>
                <a:lnTo>
                  <a:pt x="615264" y="52361"/>
                </a:lnTo>
                <a:lnTo>
                  <a:pt x="611936" y="50126"/>
                </a:lnTo>
                <a:lnTo>
                  <a:pt x="611936" y="36498"/>
                </a:lnTo>
                <a:lnTo>
                  <a:pt x="690575" y="36498"/>
                </a:lnTo>
                <a:lnTo>
                  <a:pt x="690575" y="25094"/>
                </a:lnTo>
                <a:lnTo>
                  <a:pt x="611936" y="25094"/>
                </a:lnTo>
                <a:lnTo>
                  <a:pt x="611936" y="6374"/>
                </a:lnTo>
                <a:lnTo>
                  <a:pt x="607568" y="5472"/>
                </a:lnTo>
                <a:close/>
              </a:path>
              <a:path w="706754" h="138429">
                <a:moveTo>
                  <a:pt x="690575" y="36498"/>
                </a:moveTo>
                <a:lnTo>
                  <a:pt x="665048" y="36498"/>
                </a:lnTo>
                <a:lnTo>
                  <a:pt x="665048" y="52361"/>
                </a:lnTo>
                <a:lnTo>
                  <a:pt x="690575" y="52361"/>
                </a:lnTo>
                <a:lnTo>
                  <a:pt x="690575" y="36498"/>
                </a:lnTo>
                <a:close/>
              </a:path>
              <a:path w="706754" h="138429">
                <a:moveTo>
                  <a:pt x="686206" y="5472"/>
                </a:moveTo>
                <a:lnTo>
                  <a:pt x="665048" y="5472"/>
                </a:lnTo>
                <a:lnTo>
                  <a:pt x="665048" y="25094"/>
                </a:lnTo>
                <a:lnTo>
                  <a:pt x="690575" y="25094"/>
                </a:lnTo>
                <a:lnTo>
                  <a:pt x="690575" y="6374"/>
                </a:lnTo>
                <a:lnTo>
                  <a:pt x="686206" y="5472"/>
                </a:lnTo>
                <a:close/>
              </a:path>
              <a:path w="706754" h="138429">
                <a:moveTo>
                  <a:pt x="321373" y="5472"/>
                </a:moveTo>
                <a:lnTo>
                  <a:pt x="300240" y="5472"/>
                </a:lnTo>
                <a:lnTo>
                  <a:pt x="300240" y="71665"/>
                </a:lnTo>
                <a:lnTo>
                  <a:pt x="311150" y="75437"/>
                </a:lnTo>
                <a:lnTo>
                  <a:pt x="404253" y="75437"/>
                </a:lnTo>
                <a:lnTo>
                  <a:pt x="404253" y="63994"/>
                </a:lnTo>
                <a:lnTo>
                  <a:pt x="329044" y="63994"/>
                </a:lnTo>
                <a:lnTo>
                  <a:pt x="325742" y="61746"/>
                </a:lnTo>
                <a:lnTo>
                  <a:pt x="325742" y="6374"/>
                </a:lnTo>
                <a:lnTo>
                  <a:pt x="321373" y="5472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181</Words>
  <Application>Microsoft Office PowerPoint</Application>
  <PresentationFormat>사용자 지정</PresentationFormat>
  <Paragraphs>24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 Unicode MS</vt:lpstr>
      <vt:lpstr>맑은 고딕</vt:lpstr>
      <vt:lpstr>Calibri</vt:lpstr>
      <vt:lpstr>Tahoma</vt:lpstr>
      <vt:lpstr>Office Theme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jimin park</dc:creator>
  <cp:lastModifiedBy>jinman ha</cp:lastModifiedBy>
  <cp:revision>4</cp:revision>
  <dcterms:created xsi:type="dcterms:W3CDTF">2016-03-13T23:26:09Z</dcterms:created>
  <dcterms:modified xsi:type="dcterms:W3CDTF">2016-03-13T16:39:54Z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2016-03-02T00:00:00Z</vt:filetime>
  </property>
  <property fmtid="{D5CDD505-2E9C-101B-9397-08002B2CF9AE}" pid="3" name="LastSaved">
    <vt:filetime>2016-03-13T00:00:00Z</vt:filetime>
  </property>
</Properties>
</file>